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1473759105" r:id="rId2"/>
    <p:sldId id="1473759114" r:id="rId3"/>
    <p:sldId id="1473759107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00 / Ouvertures" id="{E2B7249B-1718-4893-BF78-1AFAA4C87BFD}">
          <p14:sldIdLst>
            <p14:sldId id="1473759105"/>
            <p14:sldId id="1473759114"/>
            <p14:sldId id="14737591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44" userDrawn="1">
          <p15:clr>
            <a:srgbClr val="A4A3A4"/>
          </p15:clr>
        </p15:guide>
        <p15:guide id="2" pos="39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D5F3"/>
    <a:srgbClr val="FFF0CB"/>
    <a:srgbClr val="70B856"/>
    <a:srgbClr val="2BB2AB"/>
    <a:srgbClr val="009AC4"/>
    <a:srgbClr val="0050A0"/>
    <a:srgbClr val="0053A1"/>
    <a:srgbClr val="F9B100"/>
    <a:srgbClr val="ABC6E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5892" autoAdjust="0"/>
  </p:normalViewPr>
  <p:slideViewPr>
    <p:cSldViewPr snapToGrid="0">
      <p:cViewPr varScale="1">
        <p:scale>
          <a:sx n="63" d="100"/>
          <a:sy n="63" d="100"/>
        </p:scale>
        <p:origin x="772" y="32"/>
      </p:cViewPr>
      <p:guideLst>
        <p:guide orient="horz" pos="1344"/>
        <p:guide pos="39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USON Benoit (Gaz Réseau Distribution France)" userId="d359b515-3c98-4682-a436-b1fbc1ef1fc3" providerId="ADAL" clId="{CFA53F19-34B5-4379-953A-0D5E31C89305}"/>
    <pc:docChg chg="undo custSel delSld modSld delSection modSection">
      <pc:chgData name="GRUSON Benoit (Gaz Réseau Distribution France)" userId="d359b515-3c98-4682-a436-b1fbc1ef1fc3" providerId="ADAL" clId="{CFA53F19-34B5-4379-953A-0D5E31C89305}" dt="2022-09-15T14:29:49.606" v="392" actId="1076"/>
      <pc:docMkLst>
        <pc:docMk/>
      </pc:docMkLst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58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59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61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62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63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65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66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67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68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71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72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76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77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78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79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80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81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82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83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84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85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86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87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88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89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90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91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92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93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94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95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96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97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98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299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300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301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303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304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305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306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308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0" sldId="313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3406935102" sldId="367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1018663687" sldId="368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3126853830" sldId="372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2149706488" sldId="1473759103"/>
        </pc:sldMkLst>
      </pc:sldChg>
      <pc:sldChg chg="addSp modSp mod modAnim">
        <pc:chgData name="GRUSON Benoit (Gaz Réseau Distribution France)" userId="d359b515-3c98-4682-a436-b1fbc1ef1fc3" providerId="ADAL" clId="{CFA53F19-34B5-4379-953A-0D5E31C89305}" dt="2022-09-15T13:41:48.989" v="369"/>
        <pc:sldMkLst>
          <pc:docMk/>
          <pc:sldMk cId="593300691" sldId="1473759107"/>
        </pc:sldMkLst>
        <pc:spChg chg="add mod">
          <ac:chgData name="GRUSON Benoit (Gaz Réseau Distribution France)" userId="d359b515-3c98-4682-a436-b1fbc1ef1fc3" providerId="ADAL" clId="{CFA53F19-34B5-4379-953A-0D5E31C89305}" dt="2022-09-15T13:40:54.429" v="360"/>
          <ac:spMkLst>
            <pc:docMk/>
            <pc:sldMk cId="593300691" sldId="1473759107"/>
            <ac:spMk id="20" creationId="{6D35B31B-FF6E-4E34-9DDC-FD5C63976B92}"/>
          </ac:spMkLst>
        </pc:spChg>
        <pc:spChg chg="add mod">
          <ac:chgData name="GRUSON Benoit (Gaz Réseau Distribution France)" userId="d359b515-3c98-4682-a436-b1fbc1ef1fc3" providerId="ADAL" clId="{CFA53F19-34B5-4379-953A-0D5E31C89305}" dt="2022-09-15T13:40:54.429" v="360"/>
          <ac:spMkLst>
            <pc:docMk/>
            <pc:sldMk cId="593300691" sldId="1473759107"/>
            <ac:spMk id="21" creationId="{D90609D2-8537-489F-9FA9-88CE670817EC}"/>
          </ac:spMkLst>
        </pc:spChg>
        <pc:spChg chg="add mod">
          <ac:chgData name="GRUSON Benoit (Gaz Réseau Distribution France)" userId="d359b515-3c98-4682-a436-b1fbc1ef1fc3" providerId="ADAL" clId="{CFA53F19-34B5-4379-953A-0D5E31C89305}" dt="2022-09-15T13:40:54.429" v="360"/>
          <ac:spMkLst>
            <pc:docMk/>
            <pc:sldMk cId="593300691" sldId="1473759107"/>
            <ac:spMk id="22" creationId="{231752AD-8509-4702-B383-37079F058CF2}"/>
          </ac:spMkLst>
        </pc:spChg>
        <pc:picChg chg="mod">
          <ac:chgData name="GRUSON Benoit (Gaz Réseau Distribution France)" userId="d359b515-3c98-4682-a436-b1fbc1ef1fc3" providerId="ADAL" clId="{CFA53F19-34B5-4379-953A-0D5E31C89305}" dt="2022-09-05T13:25:43.023" v="79" actId="1035"/>
          <ac:picMkLst>
            <pc:docMk/>
            <pc:sldMk cId="593300691" sldId="1473759107"/>
            <ac:picMk id="5" creationId="{35309FEE-0B75-467B-B97E-76B9D72DD35D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6:51.069" v="92" actId="1037"/>
          <ac:picMkLst>
            <pc:docMk/>
            <pc:sldMk cId="593300691" sldId="1473759107"/>
            <ac:picMk id="37" creationId="{EEA57BAD-B995-4823-956F-558D278B7B84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5:08.336" v="53" actId="208"/>
          <ac:picMkLst>
            <pc:docMk/>
            <pc:sldMk cId="593300691" sldId="1473759107"/>
            <ac:picMk id="38" creationId="{7AF7474B-FF56-41AE-A5FA-3BC32215B255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5:08.336" v="53" actId="208"/>
          <ac:picMkLst>
            <pc:docMk/>
            <pc:sldMk cId="593300691" sldId="1473759107"/>
            <ac:picMk id="39" creationId="{1B2096C2-7661-4026-8A18-BCC4D545DAEA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5:08.336" v="53" actId="208"/>
          <ac:picMkLst>
            <pc:docMk/>
            <pc:sldMk cId="593300691" sldId="1473759107"/>
            <ac:picMk id="40" creationId="{585E358F-B40C-4603-95A6-C75731EED896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5:08.336" v="53" actId="208"/>
          <ac:picMkLst>
            <pc:docMk/>
            <pc:sldMk cId="593300691" sldId="1473759107"/>
            <ac:picMk id="41" creationId="{7A0BD014-17C9-4F77-93B4-5F3E5AE66936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5:08.336" v="53" actId="208"/>
          <ac:picMkLst>
            <pc:docMk/>
            <pc:sldMk cId="593300691" sldId="1473759107"/>
            <ac:picMk id="42" creationId="{BB148C26-A46E-4A32-8855-59709BAEBDC5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5:08.336" v="53" actId="208"/>
          <ac:picMkLst>
            <pc:docMk/>
            <pc:sldMk cId="593300691" sldId="1473759107"/>
            <ac:picMk id="43" creationId="{77A18591-FE70-4817-BC61-8E94D1613C43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5:08.336" v="53" actId="208"/>
          <ac:picMkLst>
            <pc:docMk/>
            <pc:sldMk cId="593300691" sldId="1473759107"/>
            <ac:picMk id="44" creationId="{09833B74-AF70-4EDD-97DF-E2F04A14B96D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5:43.023" v="79" actId="1035"/>
          <ac:picMkLst>
            <pc:docMk/>
            <pc:sldMk cId="593300691" sldId="1473759107"/>
            <ac:picMk id="45" creationId="{B5E471C9-F938-4B2E-A9D0-B6ED036D7524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5:43.023" v="79" actId="1035"/>
          <ac:picMkLst>
            <pc:docMk/>
            <pc:sldMk cId="593300691" sldId="1473759107"/>
            <ac:picMk id="46" creationId="{BCFA2535-9EE0-4F92-8A7D-F99201D995C5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15T13:41:42.177" v="367" actId="1076"/>
          <ac:picMkLst>
            <pc:docMk/>
            <pc:sldMk cId="593300691" sldId="1473759107"/>
            <ac:picMk id="47" creationId="{E2D9742D-7740-4C4D-9604-A6077A247D6F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5:43.023" v="79" actId="1035"/>
          <ac:picMkLst>
            <pc:docMk/>
            <pc:sldMk cId="593300691" sldId="1473759107"/>
            <ac:picMk id="48" creationId="{D7EC0B62-95E7-45AB-9E2B-99E08D1B62DD}"/>
          </ac:picMkLst>
        </pc:picChg>
        <pc:picChg chg="mod">
          <ac:chgData name="GRUSON Benoit (Gaz Réseau Distribution France)" userId="d359b515-3c98-4682-a436-b1fbc1ef1fc3" providerId="ADAL" clId="{CFA53F19-34B5-4379-953A-0D5E31C89305}" dt="2022-09-05T13:27:01.852" v="93" actId="14100"/>
          <ac:picMkLst>
            <pc:docMk/>
            <pc:sldMk cId="593300691" sldId="1473759107"/>
            <ac:picMk id="50" creationId="{A397AAAF-7307-4542-A998-C8A1FB14FDF0}"/>
          </ac:picMkLst>
        </pc:picChg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12680925" sldId="1473759108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2272508550" sldId="1473759109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27614343" sldId="1473759110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1867582706" sldId="1473759111"/>
        </pc:sldMkLst>
      </pc:sldChg>
      <pc:sldChg chg="del">
        <pc:chgData name="GRUSON Benoit (Gaz Réseau Distribution France)" userId="d359b515-3c98-4682-a436-b1fbc1ef1fc3" providerId="ADAL" clId="{CFA53F19-34B5-4379-953A-0D5E31C89305}" dt="2022-09-05T13:12:38.237" v="0" actId="47"/>
        <pc:sldMkLst>
          <pc:docMk/>
          <pc:sldMk cId="1917864401" sldId="1473759112"/>
        </pc:sldMkLst>
      </pc:sldChg>
      <pc:sldChg chg="modSp mod">
        <pc:chgData name="GRUSON Benoit (Gaz Réseau Distribution France)" userId="d359b515-3c98-4682-a436-b1fbc1ef1fc3" providerId="ADAL" clId="{CFA53F19-34B5-4379-953A-0D5E31C89305}" dt="2022-09-15T14:29:49.606" v="392" actId="1076"/>
        <pc:sldMkLst>
          <pc:docMk/>
          <pc:sldMk cId="3572887010" sldId="1473759114"/>
        </pc:sldMkLst>
        <pc:spChg chg="mod">
          <ac:chgData name="GRUSON Benoit (Gaz Réseau Distribution France)" userId="d359b515-3c98-4682-a436-b1fbc1ef1fc3" providerId="ADAL" clId="{CFA53F19-34B5-4379-953A-0D5E31C89305}" dt="2022-09-05T13:26:03.525" v="80" actId="207"/>
          <ac:spMkLst>
            <pc:docMk/>
            <pc:sldMk cId="3572887010" sldId="1473759114"/>
            <ac:spMk id="2" creationId="{E9CF9E4F-4F63-4032-8322-4AD29BF2DE55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30:48.055" v="257" actId="1035"/>
          <ac:spMkLst>
            <pc:docMk/>
            <pc:sldMk cId="3572887010" sldId="1473759114"/>
            <ac:spMk id="12" creationId="{AC23864A-57FF-4128-8546-8A3C917A98EC}"/>
          </ac:spMkLst>
        </pc:spChg>
        <pc:spChg chg="mod">
          <ac:chgData name="GRUSON Benoit (Gaz Réseau Distribution France)" userId="d359b515-3c98-4682-a436-b1fbc1ef1fc3" providerId="ADAL" clId="{CFA53F19-34B5-4379-953A-0D5E31C89305}" dt="2022-09-15T13:42:13.712" v="370" actId="113"/>
          <ac:spMkLst>
            <pc:docMk/>
            <pc:sldMk cId="3572887010" sldId="1473759114"/>
            <ac:spMk id="14" creationId="{46BBC3B7-9D03-4A83-8E3C-A90A34D9DC6D}"/>
          </ac:spMkLst>
        </pc:spChg>
        <pc:spChg chg="mod">
          <ac:chgData name="GRUSON Benoit (Gaz Réseau Distribution France)" userId="d359b515-3c98-4682-a436-b1fbc1ef1fc3" providerId="ADAL" clId="{CFA53F19-34B5-4379-953A-0D5E31C89305}" dt="2022-09-15T13:42:20.968" v="373" actId="113"/>
          <ac:spMkLst>
            <pc:docMk/>
            <pc:sldMk cId="3572887010" sldId="1473759114"/>
            <ac:spMk id="15" creationId="{806594A4-25CB-4C7B-A381-13FC15C9E3B3}"/>
          </ac:spMkLst>
        </pc:spChg>
        <pc:spChg chg="mod">
          <ac:chgData name="GRUSON Benoit (Gaz Réseau Distribution France)" userId="d359b515-3c98-4682-a436-b1fbc1ef1fc3" providerId="ADAL" clId="{CFA53F19-34B5-4379-953A-0D5E31C89305}" dt="2022-09-15T13:42:29.386" v="375" actId="113"/>
          <ac:spMkLst>
            <pc:docMk/>
            <pc:sldMk cId="3572887010" sldId="1473759114"/>
            <ac:spMk id="18" creationId="{FFBEB6C3-36FD-43D0-A659-B7C0D4AF414B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37:15.958" v="345" actId="948"/>
          <ac:spMkLst>
            <pc:docMk/>
            <pc:sldMk cId="3572887010" sldId="1473759114"/>
            <ac:spMk id="22" creationId="{559F186E-FC9E-4DB9-95A7-84283F8CAAF9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35:42.507" v="339" actId="14100"/>
          <ac:spMkLst>
            <pc:docMk/>
            <pc:sldMk cId="3572887010" sldId="1473759114"/>
            <ac:spMk id="23" creationId="{0C2B841F-9F4C-4BE7-9AA2-D5348618B98B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35:09.524" v="306" actId="14100"/>
          <ac:spMkLst>
            <pc:docMk/>
            <pc:sldMk cId="3572887010" sldId="1473759114"/>
            <ac:spMk id="24" creationId="{AA5E0962-B196-47A3-AA68-E74876729BBF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20:30.052" v="10" actId="208"/>
          <ac:spMkLst>
            <pc:docMk/>
            <pc:sldMk cId="3572887010" sldId="1473759114"/>
            <ac:spMk id="26" creationId="{425F6759-08F5-4C41-BF9A-F3F892A5B17A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37:15.958" v="345" actId="948"/>
          <ac:spMkLst>
            <pc:docMk/>
            <pc:sldMk cId="3572887010" sldId="1473759114"/>
            <ac:spMk id="27" creationId="{58AD74A9-5DB1-472E-9221-85B43ED27641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35:42.507" v="339" actId="14100"/>
          <ac:spMkLst>
            <pc:docMk/>
            <pc:sldMk cId="3572887010" sldId="1473759114"/>
            <ac:spMk id="28" creationId="{CB48626E-6DE5-4C86-880A-6C6E7982CD70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35:12.515" v="307" actId="14100"/>
          <ac:spMkLst>
            <pc:docMk/>
            <pc:sldMk cId="3572887010" sldId="1473759114"/>
            <ac:spMk id="29" creationId="{6391B37E-548C-44A3-A05C-3B3DC8ED3AE1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20:41.113" v="14" actId="208"/>
          <ac:spMkLst>
            <pc:docMk/>
            <pc:sldMk cId="3572887010" sldId="1473759114"/>
            <ac:spMk id="31" creationId="{52E2309C-DFAC-42FA-A3E3-9F388073E81B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37:15.958" v="345" actId="948"/>
          <ac:spMkLst>
            <pc:docMk/>
            <pc:sldMk cId="3572887010" sldId="1473759114"/>
            <ac:spMk id="32" creationId="{7DFB6711-37D9-4C5B-B1C4-998C4ACFEAC4}"/>
          </ac:spMkLst>
        </pc:spChg>
        <pc:spChg chg="mod">
          <ac:chgData name="GRUSON Benoit (Gaz Réseau Distribution France)" userId="d359b515-3c98-4682-a436-b1fbc1ef1fc3" providerId="ADAL" clId="{CFA53F19-34B5-4379-953A-0D5E31C89305}" dt="2022-09-05T13:35:42.507" v="339" actId="14100"/>
          <ac:spMkLst>
            <pc:docMk/>
            <pc:sldMk cId="3572887010" sldId="1473759114"/>
            <ac:spMk id="33" creationId="{F11BBDFF-E2D3-4617-937E-B6FB4E33FDC5}"/>
          </ac:spMkLst>
        </pc:spChg>
        <pc:spChg chg="mod">
          <ac:chgData name="GRUSON Benoit (Gaz Réseau Distribution France)" userId="d359b515-3c98-4682-a436-b1fbc1ef1fc3" providerId="ADAL" clId="{CFA53F19-34B5-4379-953A-0D5E31C89305}" dt="2022-09-15T14:29:41.680" v="391" actId="6549"/>
          <ac:spMkLst>
            <pc:docMk/>
            <pc:sldMk cId="3572887010" sldId="1473759114"/>
            <ac:spMk id="34" creationId="{092A4938-3392-49D9-AB14-7C17F560FF90}"/>
          </ac:spMkLst>
        </pc:spChg>
        <pc:grpChg chg="mod">
          <ac:chgData name="GRUSON Benoit (Gaz Réseau Distribution France)" userId="d359b515-3c98-4682-a436-b1fbc1ef1fc3" providerId="ADAL" clId="{CFA53F19-34B5-4379-953A-0D5E31C89305}" dt="2022-09-05T13:37:31.097" v="355" actId="1036"/>
          <ac:grpSpMkLst>
            <pc:docMk/>
            <pc:sldMk cId="3572887010" sldId="1473759114"/>
            <ac:grpSpMk id="19" creationId="{4A431E03-AAC3-41DA-A0DE-660AB82F81E9}"/>
          </ac:grpSpMkLst>
        </pc:grpChg>
        <pc:grpChg chg="mod">
          <ac:chgData name="GRUSON Benoit (Gaz Réseau Distribution France)" userId="d359b515-3c98-4682-a436-b1fbc1ef1fc3" providerId="ADAL" clId="{CFA53F19-34B5-4379-953A-0D5E31C89305}" dt="2022-09-05T13:37:31.097" v="355" actId="1036"/>
          <ac:grpSpMkLst>
            <pc:docMk/>
            <pc:sldMk cId="3572887010" sldId="1473759114"/>
            <ac:grpSpMk id="25" creationId="{866B5306-4349-42C6-B8FD-3D8963B89BC5}"/>
          </ac:grpSpMkLst>
        </pc:grpChg>
        <pc:grpChg chg="mod">
          <ac:chgData name="GRUSON Benoit (Gaz Réseau Distribution France)" userId="d359b515-3c98-4682-a436-b1fbc1ef1fc3" providerId="ADAL" clId="{CFA53F19-34B5-4379-953A-0D5E31C89305}" dt="2022-09-05T13:37:31.097" v="355" actId="1036"/>
          <ac:grpSpMkLst>
            <pc:docMk/>
            <pc:sldMk cId="3572887010" sldId="1473759114"/>
            <ac:grpSpMk id="30" creationId="{C24C1D56-88E6-454E-937E-CD433508D731}"/>
          </ac:grpSpMkLst>
        </pc:grpChg>
        <pc:picChg chg="mod">
          <ac:chgData name="GRUSON Benoit (Gaz Réseau Distribution France)" userId="d359b515-3c98-4682-a436-b1fbc1ef1fc3" providerId="ADAL" clId="{CFA53F19-34B5-4379-953A-0D5E31C89305}" dt="2022-09-15T14:29:49.606" v="392" actId="1076"/>
          <ac:picMkLst>
            <pc:docMk/>
            <pc:sldMk cId="3572887010" sldId="1473759114"/>
            <ac:picMk id="35" creationId="{DAE13E0C-3B0C-48D5-A67E-756E4ECCBB07}"/>
          </ac:picMkLst>
        </pc:picChg>
      </pc:sldChg>
    </pc:docChg>
  </pc:docChgLst>
  <pc:docChgLst>
    <pc:chgData name="GRUSON Benoit (Gaz Réseau Distribution France)" userId="d359b515-3c98-4682-a436-b1fbc1ef1fc3" providerId="ADAL" clId="{F80585CC-A258-4643-BAA4-13C6E421EF1A}"/>
    <pc:docChg chg="modSld">
      <pc:chgData name="GRUSON Benoit (Gaz Réseau Distribution France)" userId="d359b515-3c98-4682-a436-b1fbc1ef1fc3" providerId="ADAL" clId="{F80585CC-A258-4643-BAA4-13C6E421EF1A}" dt="2022-10-26T13:47:59.793" v="0" actId="20577"/>
      <pc:docMkLst>
        <pc:docMk/>
      </pc:docMkLst>
      <pc:sldChg chg="modSp mod">
        <pc:chgData name="GRUSON Benoit (Gaz Réseau Distribution France)" userId="d359b515-3c98-4682-a436-b1fbc1ef1fc3" providerId="ADAL" clId="{F80585CC-A258-4643-BAA4-13C6E421EF1A}" dt="2022-10-26T13:47:59.793" v="0" actId="20577"/>
        <pc:sldMkLst>
          <pc:docMk/>
          <pc:sldMk cId="2393305270" sldId="1473759105"/>
        </pc:sldMkLst>
        <pc:spChg chg="mod">
          <ac:chgData name="GRUSON Benoit (Gaz Réseau Distribution France)" userId="d359b515-3c98-4682-a436-b1fbc1ef1fc3" providerId="ADAL" clId="{F80585CC-A258-4643-BAA4-13C6E421EF1A}" dt="2022-10-26T13:47:59.793" v="0" actId="20577"/>
          <ac:spMkLst>
            <pc:docMk/>
            <pc:sldMk cId="2393305270" sldId="1473759105"/>
            <ac:spMk id="15" creationId="{9DF0ABF2-A0BF-44F8-B250-3208C1DE5C2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B42BB-0161-4D93-A43B-BC1E8043C970}" type="datetimeFigureOut">
              <a:rPr lang="fr-FR" smtClean="0"/>
              <a:t>26/10/2022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E0DAB-4BE0-4CC9-B760-A7865429719E}" type="slidenum">
              <a:rPr lang="fr-FR" smtClean="0"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62589-2883-EF4C-AFDB-F46E7ED593D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039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569065" y="2998254"/>
            <a:ext cx="2627313" cy="432000"/>
          </a:xfrm>
        </p:spPr>
        <p:txBody>
          <a:bodyPr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rgbClr val="878787"/>
                </a:solidFill>
                <a:latin typeface="+mn-lt"/>
              </a:defRPr>
            </a:lvl1pPr>
          </a:lstStyle>
          <a:p>
            <a:pPr lvl="0"/>
            <a:r>
              <a:rPr lang="fr-FR"/>
              <a:t>Mois 202X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95325" y="476250"/>
            <a:ext cx="3955052" cy="432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[Slide de sommaire]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F302-3333-4E3B-832E-E5498DC430A4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>
          <a:xfrm>
            <a:off x="695324" y="4320000"/>
            <a:ext cx="5760000" cy="900000"/>
          </a:xfrm>
        </p:spPr>
        <p:txBody>
          <a:bodyPr>
            <a:normAutofit/>
          </a:bodyPr>
          <a:lstStyle>
            <a:lvl1pPr>
              <a:defRPr sz="3200" spc="-60" baseline="0"/>
            </a:lvl1pPr>
          </a:lstStyle>
          <a:p>
            <a:r>
              <a:rPr lang="fr-FR"/>
              <a:t>Titre de la section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F302-3333-4E3B-832E-E5498DC430A4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601001" y="328864"/>
            <a:ext cx="1620000" cy="1332000"/>
          </a:xfrm>
        </p:spPr>
        <p:txBody>
          <a:bodyPr anchor="t" anchorCtr="0"/>
          <a:lstStyle>
            <a:lvl1pPr algn="ctr">
              <a:lnSpc>
                <a:spcPct val="90000"/>
              </a:lnSpc>
              <a:spcBef>
                <a:spcPts val="0"/>
              </a:spcBef>
              <a:defRPr sz="9600" b="1" spc="-300" baseline="0">
                <a:solidFill>
                  <a:schemeClr val="accent1"/>
                </a:solidFill>
                <a:latin typeface="Antagometrica BT" panose="020B0506020202040206" pitchFamily="34" charset="0"/>
              </a:defRPr>
            </a:lvl1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11" name="Espace réservé pour une image  8"/>
          <p:cNvSpPr>
            <a:spLocks noGrp="1"/>
          </p:cNvSpPr>
          <p:nvPr>
            <p:ph type="pic" sz="quarter" idx="15" hasCustomPrompt="1"/>
          </p:nvPr>
        </p:nvSpPr>
        <p:spPr>
          <a:xfrm>
            <a:off x="4612105" y="-1"/>
            <a:ext cx="7579895" cy="6012000"/>
          </a:xfrm>
          <a:custGeom>
            <a:avLst/>
            <a:gdLst>
              <a:gd name="connsiteX0" fmla="*/ 486575 w 8466851"/>
              <a:gd name="connsiteY0" fmla="*/ 0 h 6089535"/>
              <a:gd name="connsiteX1" fmla="*/ 8466851 w 8466851"/>
              <a:gd name="connsiteY1" fmla="*/ 0 h 6089535"/>
              <a:gd name="connsiteX2" fmla="*/ 8466851 w 8466851"/>
              <a:gd name="connsiteY2" fmla="*/ 6084784 h 6089535"/>
              <a:gd name="connsiteX3" fmla="*/ 1729749 w 8466851"/>
              <a:gd name="connsiteY3" fmla="*/ 3315080 h 6089535"/>
              <a:gd name="connsiteX4" fmla="*/ 486575 w 8466851"/>
              <a:gd name="connsiteY4" fmla="*/ 0 h 6089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6851" h="6089535">
                <a:moveTo>
                  <a:pt x="486575" y="0"/>
                </a:moveTo>
                <a:lnTo>
                  <a:pt x="8466851" y="0"/>
                </a:lnTo>
                <a:lnTo>
                  <a:pt x="8466851" y="6084784"/>
                </a:lnTo>
                <a:cubicBezTo>
                  <a:pt x="2204964" y="6205353"/>
                  <a:pt x="4668306" y="3997365"/>
                  <a:pt x="1729749" y="3315080"/>
                </a:cubicBezTo>
                <a:cubicBezTo>
                  <a:pt x="-1208808" y="2632796"/>
                  <a:pt x="486575" y="0"/>
                  <a:pt x="486575" y="0"/>
                </a:cubicBez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effectLst/>
        </p:spPr>
        <p:txBody>
          <a:bodyPr wrap="square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>
                <a:latin typeface="+mn-lt"/>
              </a:defRPr>
            </a:lvl1pPr>
          </a:lstStyle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r>
              <a:rPr lang="fr-FR" dirty="0"/>
              <a:t>Cliquez sur l'icône pour ajouter une image</a:t>
            </a:r>
          </a:p>
        </p:txBody>
      </p:sp>
      <p:sp>
        <p:nvSpPr>
          <p:cNvPr id="8" name="ZoneTexte 7">
            <a:hlinkClick r:id="" action="ppaction://noaction"/>
          </p:cNvPr>
          <p:cNvSpPr txBox="1"/>
          <p:nvPr userDrawn="1"/>
        </p:nvSpPr>
        <p:spPr>
          <a:xfrm>
            <a:off x="88001" y="6603466"/>
            <a:ext cx="1026000" cy="162000"/>
          </a:xfrm>
          <a:prstGeom prst="roundRect">
            <a:avLst>
              <a:gd name="adj" fmla="val 19231"/>
            </a:avLst>
          </a:prstGeom>
          <a:noFill/>
          <a:ln>
            <a:solidFill>
              <a:schemeClr val="tx2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900" dirty="0">
                <a:solidFill>
                  <a:schemeClr val="tx2"/>
                </a:solidFill>
              </a:rPr>
              <a:t>Retour sommaire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95325" y="476250"/>
            <a:ext cx="10801350" cy="432000"/>
          </a:xfrm>
        </p:spPr>
        <p:txBody>
          <a:bodyPr/>
          <a:lstStyle/>
          <a:p>
            <a:r>
              <a:rPr lang="fr-FR"/>
              <a:t>Titre de la slide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F302-3333-4E3B-832E-E5498DC430A4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5" hasCustomPrompt="1"/>
          </p:nvPr>
        </p:nvSpPr>
        <p:spPr>
          <a:xfrm>
            <a:off x="727075" y="1233488"/>
            <a:ext cx="10769600" cy="4824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ZoneTexte 5">
            <a:hlinkClick r:id="" action="ppaction://noaction"/>
          </p:cNvPr>
          <p:cNvSpPr txBox="1"/>
          <p:nvPr userDrawn="1"/>
        </p:nvSpPr>
        <p:spPr>
          <a:xfrm>
            <a:off x="70649" y="6617122"/>
            <a:ext cx="1026000" cy="162000"/>
          </a:xfrm>
          <a:prstGeom prst="roundRect">
            <a:avLst>
              <a:gd name="adj" fmla="val 19231"/>
            </a:avLst>
          </a:prstGeom>
          <a:noFill/>
          <a:ln>
            <a:solidFill>
              <a:schemeClr val="tx2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900" dirty="0">
                <a:solidFill>
                  <a:schemeClr val="tx2"/>
                </a:solidFill>
              </a:rPr>
              <a:t>Retour sommaire</a:t>
            </a:r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583649" y="861311"/>
            <a:ext cx="288000" cy="72000"/>
          </a:xfrm>
          <a:prstGeom prst="roundRect">
            <a:avLst>
              <a:gd name="adj" fmla="val 16913"/>
            </a:avLst>
          </a:prstGeom>
          <a:solidFill>
            <a:schemeClr val="accent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95325" y="476250"/>
            <a:ext cx="10801350" cy="757238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/>
              <a:t>Titre sur</a:t>
            </a:r>
            <a:br>
              <a:rPr lang="fr-FR"/>
            </a:br>
            <a:r>
              <a:rPr lang="fr-FR"/>
              <a:t>deux lignes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F302-3333-4E3B-832E-E5498DC430A4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ZoneTexte 5">
            <a:hlinkClick r:id="" action="ppaction://noaction"/>
          </p:cNvPr>
          <p:cNvSpPr txBox="1"/>
          <p:nvPr userDrawn="1"/>
        </p:nvSpPr>
        <p:spPr>
          <a:xfrm>
            <a:off x="70649" y="6642826"/>
            <a:ext cx="1026000" cy="162000"/>
          </a:xfrm>
          <a:prstGeom prst="roundRect">
            <a:avLst>
              <a:gd name="adj" fmla="val 19231"/>
            </a:avLst>
          </a:prstGeom>
          <a:noFill/>
          <a:ln>
            <a:solidFill>
              <a:schemeClr val="tx2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900" dirty="0">
                <a:solidFill>
                  <a:schemeClr val="tx2"/>
                </a:solidFill>
              </a:rPr>
              <a:t>Retour sommaire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723900" y="1700213"/>
            <a:ext cx="10772775" cy="43576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583649" y="1228673"/>
            <a:ext cx="288000" cy="72000"/>
          </a:xfrm>
          <a:prstGeom prst="roundRect">
            <a:avLst>
              <a:gd name="adj" fmla="val 16913"/>
            </a:avLst>
          </a:prstGeom>
          <a:solidFill>
            <a:schemeClr val="accent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085975" y="4358166"/>
            <a:ext cx="9410700" cy="850020"/>
          </a:xfrm>
        </p:spPr>
        <p:txBody>
          <a:bodyPr anchor="t" anchorCtr="0">
            <a:normAutofit/>
          </a:bodyPr>
          <a:lstStyle>
            <a:lvl1pPr>
              <a:defRPr sz="3000">
                <a:solidFill>
                  <a:schemeClr val="accent4"/>
                </a:solidFill>
              </a:defRPr>
            </a:lvl1pPr>
          </a:lstStyle>
          <a:p>
            <a:r>
              <a:rPr lang="fr-FR"/>
              <a:t>Titre sur une ou deux lignes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F302-3333-4E3B-832E-E5498DC430A4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ZoneTexte 5">
            <a:hlinkClick r:id="" action="ppaction://noaction"/>
          </p:cNvPr>
          <p:cNvSpPr txBox="1"/>
          <p:nvPr userDrawn="1"/>
        </p:nvSpPr>
        <p:spPr>
          <a:xfrm>
            <a:off x="146055" y="6561826"/>
            <a:ext cx="1026000" cy="162000"/>
          </a:xfrm>
          <a:prstGeom prst="roundRect">
            <a:avLst>
              <a:gd name="adj" fmla="val 19231"/>
            </a:avLst>
          </a:prstGeom>
          <a:noFill/>
          <a:ln>
            <a:solidFill>
              <a:schemeClr val="tx2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900" dirty="0">
                <a:solidFill>
                  <a:schemeClr val="tx2"/>
                </a:solidFill>
              </a:rPr>
              <a:t>Retour sommaire</a:t>
            </a:r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665150" y="4492101"/>
            <a:ext cx="252000" cy="54000"/>
          </a:xfrm>
          <a:prstGeom prst="roundRect">
            <a:avLst>
              <a:gd name="adj" fmla="val 16913"/>
            </a:avLst>
          </a:prstGeom>
          <a:solidFill>
            <a:schemeClr val="accent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.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722055" y="4358166"/>
            <a:ext cx="900000" cy="504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3000" b="1" spc="-80" baseline="0">
                <a:solidFill>
                  <a:schemeClr val="accent4"/>
                </a:solidFill>
                <a:latin typeface="Antagometrica BT" panose="020B0506020202040206" pitchFamily="34" charset="0"/>
              </a:defRPr>
            </a:lvl1pPr>
          </a:lstStyle>
          <a:p>
            <a:pPr lvl="0"/>
            <a:r>
              <a:rPr lang="fr-FR"/>
              <a:t>00-0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uvern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95325" y="476250"/>
            <a:ext cx="10801350" cy="43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Cliquez-ici pour ajouter un titre (gouvernance)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583649" y="861311"/>
            <a:ext cx="288000" cy="72000"/>
          </a:xfrm>
          <a:prstGeom prst="round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endParaRPr lang="fr-FR" sz="1600" dirty="0">
              <a:solidFill>
                <a:schemeClr val="accent1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3F302-3333-4E3B-832E-E5498DC430A4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pour une image  9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15709" y="1373757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1" name="Espace réservé pour une image  9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509478" y="1373757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2" name="Espace réservé pour une image  9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303247" y="1373757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3" name="Espace réservé pour une image  9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097016" y="1373757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4" name="Espace réservé pour une image  9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9097016" y="2991219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5" name="Espace réservé pour une image  9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6303247" y="2991219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6" name="Espace réservé pour une image  9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509478" y="2991219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7" name="Espace réservé pour une image  9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15709" y="2991219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8" name="Espace réservé pour une image  9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303247" y="4608681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9" name="Espace réservé pour une image  9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509478" y="4608681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20" name="Espace réservé pour une image  9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715709" y="4608681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2" hasCustomPrompt="1"/>
          </p:nvPr>
        </p:nvSpPr>
        <p:spPr>
          <a:xfrm>
            <a:off x="2368867" y="1904298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23" name="Espace réservé du texte 21"/>
          <p:cNvSpPr>
            <a:spLocks noGrp="1"/>
          </p:cNvSpPr>
          <p:nvPr>
            <p:ph type="body" sz="quarter" idx="23" hasCustomPrompt="1"/>
          </p:nvPr>
        </p:nvSpPr>
        <p:spPr>
          <a:xfrm>
            <a:off x="5146357" y="1904298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24" name="Espace réservé du texte 21"/>
          <p:cNvSpPr>
            <a:spLocks noGrp="1"/>
          </p:cNvSpPr>
          <p:nvPr>
            <p:ph type="body" sz="quarter" idx="24" hasCustomPrompt="1"/>
          </p:nvPr>
        </p:nvSpPr>
        <p:spPr>
          <a:xfrm>
            <a:off x="7945351" y="1904298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25" name="Espace réservé du texte 21"/>
          <p:cNvSpPr>
            <a:spLocks noGrp="1"/>
          </p:cNvSpPr>
          <p:nvPr>
            <p:ph type="body" sz="quarter" idx="25" hasCustomPrompt="1"/>
          </p:nvPr>
        </p:nvSpPr>
        <p:spPr>
          <a:xfrm>
            <a:off x="10730761" y="1904298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34" name="Espace réservé du texte 21"/>
          <p:cNvSpPr>
            <a:spLocks noGrp="1"/>
          </p:cNvSpPr>
          <p:nvPr>
            <p:ph type="body" sz="quarter" idx="33" hasCustomPrompt="1"/>
          </p:nvPr>
        </p:nvSpPr>
        <p:spPr>
          <a:xfrm>
            <a:off x="2368867" y="2185422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35" name="Espace réservé du texte 21"/>
          <p:cNvSpPr>
            <a:spLocks noGrp="1"/>
          </p:cNvSpPr>
          <p:nvPr>
            <p:ph type="body" sz="quarter" idx="34" hasCustomPrompt="1"/>
          </p:nvPr>
        </p:nvSpPr>
        <p:spPr>
          <a:xfrm>
            <a:off x="5146357" y="2185422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36" name="Espace réservé du texte 21"/>
          <p:cNvSpPr>
            <a:spLocks noGrp="1"/>
          </p:cNvSpPr>
          <p:nvPr>
            <p:ph type="body" sz="quarter" idx="35" hasCustomPrompt="1"/>
          </p:nvPr>
        </p:nvSpPr>
        <p:spPr>
          <a:xfrm>
            <a:off x="7945351" y="2185422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39" name="Espace réservé du texte 21"/>
          <p:cNvSpPr>
            <a:spLocks noGrp="1"/>
          </p:cNvSpPr>
          <p:nvPr>
            <p:ph type="body" sz="quarter" idx="36" hasCustomPrompt="1"/>
          </p:nvPr>
        </p:nvSpPr>
        <p:spPr>
          <a:xfrm>
            <a:off x="10730761" y="2185422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40" name="Espace réservé du texte 21"/>
          <p:cNvSpPr>
            <a:spLocks noGrp="1"/>
          </p:cNvSpPr>
          <p:nvPr>
            <p:ph type="body" sz="quarter" idx="37" hasCustomPrompt="1"/>
          </p:nvPr>
        </p:nvSpPr>
        <p:spPr>
          <a:xfrm>
            <a:off x="2368867" y="3527708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41" name="Espace réservé du texte 21"/>
          <p:cNvSpPr>
            <a:spLocks noGrp="1"/>
          </p:cNvSpPr>
          <p:nvPr>
            <p:ph type="body" sz="quarter" idx="38" hasCustomPrompt="1"/>
          </p:nvPr>
        </p:nvSpPr>
        <p:spPr>
          <a:xfrm>
            <a:off x="5146357" y="3527708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42" name="Espace réservé du texte 21"/>
          <p:cNvSpPr>
            <a:spLocks noGrp="1"/>
          </p:cNvSpPr>
          <p:nvPr>
            <p:ph type="body" sz="quarter" idx="39" hasCustomPrompt="1"/>
          </p:nvPr>
        </p:nvSpPr>
        <p:spPr>
          <a:xfrm>
            <a:off x="7945351" y="3527708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43" name="Espace réservé du texte 21"/>
          <p:cNvSpPr>
            <a:spLocks noGrp="1"/>
          </p:cNvSpPr>
          <p:nvPr>
            <p:ph type="body" sz="quarter" idx="40" hasCustomPrompt="1"/>
          </p:nvPr>
        </p:nvSpPr>
        <p:spPr>
          <a:xfrm>
            <a:off x="10730761" y="3527708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44" name="Espace réservé du texte 21"/>
          <p:cNvSpPr>
            <a:spLocks noGrp="1"/>
          </p:cNvSpPr>
          <p:nvPr>
            <p:ph type="body" sz="quarter" idx="41" hasCustomPrompt="1"/>
          </p:nvPr>
        </p:nvSpPr>
        <p:spPr>
          <a:xfrm>
            <a:off x="2368867" y="3808832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45" name="Espace réservé du texte 21"/>
          <p:cNvSpPr>
            <a:spLocks noGrp="1"/>
          </p:cNvSpPr>
          <p:nvPr>
            <p:ph type="body" sz="quarter" idx="42" hasCustomPrompt="1"/>
          </p:nvPr>
        </p:nvSpPr>
        <p:spPr>
          <a:xfrm>
            <a:off x="5146357" y="3808832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46" name="Espace réservé du texte 21"/>
          <p:cNvSpPr>
            <a:spLocks noGrp="1"/>
          </p:cNvSpPr>
          <p:nvPr>
            <p:ph type="body" sz="quarter" idx="43" hasCustomPrompt="1"/>
          </p:nvPr>
        </p:nvSpPr>
        <p:spPr>
          <a:xfrm>
            <a:off x="7945351" y="3808832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47" name="Espace réservé du texte 21"/>
          <p:cNvSpPr>
            <a:spLocks noGrp="1"/>
          </p:cNvSpPr>
          <p:nvPr>
            <p:ph type="body" sz="quarter" idx="44" hasCustomPrompt="1"/>
          </p:nvPr>
        </p:nvSpPr>
        <p:spPr>
          <a:xfrm>
            <a:off x="10730761" y="3808832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48" name="Espace réservé du texte 21"/>
          <p:cNvSpPr>
            <a:spLocks noGrp="1"/>
          </p:cNvSpPr>
          <p:nvPr>
            <p:ph type="body" sz="quarter" idx="45" hasCustomPrompt="1"/>
          </p:nvPr>
        </p:nvSpPr>
        <p:spPr>
          <a:xfrm>
            <a:off x="2368867" y="5145409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49" name="Espace réservé du texte 21"/>
          <p:cNvSpPr>
            <a:spLocks noGrp="1"/>
          </p:cNvSpPr>
          <p:nvPr>
            <p:ph type="body" sz="quarter" idx="46" hasCustomPrompt="1"/>
          </p:nvPr>
        </p:nvSpPr>
        <p:spPr>
          <a:xfrm>
            <a:off x="5146357" y="5145409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50" name="Espace réservé du texte 21"/>
          <p:cNvSpPr>
            <a:spLocks noGrp="1"/>
          </p:cNvSpPr>
          <p:nvPr>
            <p:ph type="body" sz="quarter" idx="47" hasCustomPrompt="1"/>
          </p:nvPr>
        </p:nvSpPr>
        <p:spPr>
          <a:xfrm>
            <a:off x="7945351" y="5145409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51" name="Espace réservé du texte 21"/>
          <p:cNvSpPr>
            <a:spLocks noGrp="1"/>
          </p:cNvSpPr>
          <p:nvPr>
            <p:ph type="body" sz="quarter" idx="48" hasCustomPrompt="1"/>
          </p:nvPr>
        </p:nvSpPr>
        <p:spPr>
          <a:xfrm>
            <a:off x="10730761" y="5145409"/>
            <a:ext cx="1008000" cy="30600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00" spc="-20" baseline="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52" name="Espace réservé du texte 21"/>
          <p:cNvSpPr>
            <a:spLocks noGrp="1"/>
          </p:cNvSpPr>
          <p:nvPr>
            <p:ph type="body" sz="quarter" idx="49" hasCustomPrompt="1"/>
          </p:nvPr>
        </p:nvSpPr>
        <p:spPr>
          <a:xfrm>
            <a:off x="2368867" y="5426533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53" name="Espace réservé du texte 21"/>
          <p:cNvSpPr>
            <a:spLocks noGrp="1"/>
          </p:cNvSpPr>
          <p:nvPr>
            <p:ph type="body" sz="quarter" idx="50" hasCustomPrompt="1"/>
          </p:nvPr>
        </p:nvSpPr>
        <p:spPr>
          <a:xfrm>
            <a:off x="5146357" y="5426533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54" name="Espace réservé du texte 21"/>
          <p:cNvSpPr>
            <a:spLocks noGrp="1"/>
          </p:cNvSpPr>
          <p:nvPr>
            <p:ph type="body" sz="quarter" idx="51" hasCustomPrompt="1"/>
          </p:nvPr>
        </p:nvSpPr>
        <p:spPr>
          <a:xfrm>
            <a:off x="7945351" y="5426533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55" name="Espace réservé du texte 21"/>
          <p:cNvSpPr>
            <a:spLocks noGrp="1"/>
          </p:cNvSpPr>
          <p:nvPr>
            <p:ph type="body" sz="quarter" idx="52" hasCustomPrompt="1"/>
          </p:nvPr>
        </p:nvSpPr>
        <p:spPr>
          <a:xfrm>
            <a:off x="10730761" y="5426533"/>
            <a:ext cx="1008000" cy="432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800" spc="-20" baseline="0">
                <a:latin typeface="+mn-lt"/>
              </a:defRPr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/>
            </a:lvl2pPr>
          </a:lstStyle>
          <a:p>
            <a:pPr lvl="0"/>
            <a:r>
              <a:rPr lang="fr-FR"/>
              <a:t>Fonction</a:t>
            </a:r>
          </a:p>
        </p:txBody>
      </p:sp>
      <p:sp>
        <p:nvSpPr>
          <p:cNvPr id="56" name="Espace réservé pour une image  9"/>
          <p:cNvSpPr>
            <a:spLocks noGrp="1" noChangeAspect="1"/>
          </p:cNvSpPr>
          <p:nvPr>
            <p:ph type="pic" sz="quarter" idx="53" hasCustomPrompt="1"/>
          </p:nvPr>
        </p:nvSpPr>
        <p:spPr>
          <a:xfrm>
            <a:off x="9097016" y="4608681"/>
            <a:ext cx="1440000" cy="14400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latin typeface="+mn-lt"/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58" name="Espace réservé du texte 57"/>
          <p:cNvSpPr>
            <a:spLocks noGrp="1" noChangeAspect="1"/>
          </p:cNvSpPr>
          <p:nvPr>
            <p:ph type="body" sz="quarter" idx="54"/>
          </p:nvPr>
        </p:nvSpPr>
        <p:spPr>
          <a:xfrm>
            <a:off x="2002333" y="1928079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59" name="Espace réservé du texte 57"/>
          <p:cNvSpPr>
            <a:spLocks noGrp="1" noChangeAspect="1"/>
          </p:cNvSpPr>
          <p:nvPr>
            <p:ph type="body" sz="quarter" idx="55"/>
          </p:nvPr>
        </p:nvSpPr>
        <p:spPr>
          <a:xfrm>
            <a:off x="4788995" y="1928079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60" name="Espace réservé du texte 57"/>
          <p:cNvSpPr>
            <a:spLocks noGrp="1" noChangeAspect="1"/>
          </p:cNvSpPr>
          <p:nvPr>
            <p:ph type="body" sz="quarter" idx="56"/>
          </p:nvPr>
        </p:nvSpPr>
        <p:spPr>
          <a:xfrm>
            <a:off x="7579200" y="1928079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61" name="Espace réservé du texte 57"/>
          <p:cNvSpPr>
            <a:spLocks noGrp="1" noChangeAspect="1"/>
          </p:cNvSpPr>
          <p:nvPr>
            <p:ph type="body" sz="quarter" idx="57"/>
          </p:nvPr>
        </p:nvSpPr>
        <p:spPr>
          <a:xfrm>
            <a:off x="10373332" y="1928079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62" name="Espace réservé du texte 57"/>
          <p:cNvSpPr>
            <a:spLocks noGrp="1" noChangeAspect="1"/>
          </p:cNvSpPr>
          <p:nvPr>
            <p:ph type="body" sz="quarter" idx="58"/>
          </p:nvPr>
        </p:nvSpPr>
        <p:spPr>
          <a:xfrm>
            <a:off x="2002333" y="3548669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63" name="Espace réservé du texte 57"/>
          <p:cNvSpPr>
            <a:spLocks noGrp="1" noChangeAspect="1"/>
          </p:cNvSpPr>
          <p:nvPr>
            <p:ph type="body" sz="quarter" idx="59"/>
          </p:nvPr>
        </p:nvSpPr>
        <p:spPr>
          <a:xfrm>
            <a:off x="4788995" y="3548669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64" name="Espace réservé du texte 57"/>
          <p:cNvSpPr>
            <a:spLocks noGrp="1" noChangeAspect="1"/>
          </p:cNvSpPr>
          <p:nvPr>
            <p:ph type="body" sz="quarter" idx="60"/>
          </p:nvPr>
        </p:nvSpPr>
        <p:spPr>
          <a:xfrm>
            <a:off x="7579200" y="3548669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65" name="Espace réservé du texte 57"/>
          <p:cNvSpPr>
            <a:spLocks noGrp="1" noChangeAspect="1"/>
          </p:cNvSpPr>
          <p:nvPr>
            <p:ph type="body" sz="quarter" idx="61"/>
          </p:nvPr>
        </p:nvSpPr>
        <p:spPr>
          <a:xfrm>
            <a:off x="10373332" y="3548669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66" name="Espace réservé du texte 57"/>
          <p:cNvSpPr>
            <a:spLocks noGrp="1" noChangeAspect="1"/>
          </p:cNvSpPr>
          <p:nvPr>
            <p:ph type="body" sz="quarter" idx="62"/>
          </p:nvPr>
        </p:nvSpPr>
        <p:spPr>
          <a:xfrm>
            <a:off x="2002333" y="5167322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67" name="Espace réservé du texte 57"/>
          <p:cNvSpPr>
            <a:spLocks noGrp="1" noChangeAspect="1"/>
          </p:cNvSpPr>
          <p:nvPr>
            <p:ph type="body" sz="quarter" idx="63"/>
          </p:nvPr>
        </p:nvSpPr>
        <p:spPr>
          <a:xfrm>
            <a:off x="4788995" y="5167322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68" name="Espace réservé du texte 57"/>
          <p:cNvSpPr>
            <a:spLocks noGrp="1" noChangeAspect="1"/>
          </p:cNvSpPr>
          <p:nvPr>
            <p:ph type="body" sz="quarter" idx="64"/>
          </p:nvPr>
        </p:nvSpPr>
        <p:spPr>
          <a:xfrm>
            <a:off x="7579200" y="5167322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69" name="Espace réservé du texte 57"/>
          <p:cNvSpPr>
            <a:spLocks noGrp="1" noChangeAspect="1"/>
          </p:cNvSpPr>
          <p:nvPr>
            <p:ph type="body" sz="quarter" idx="65"/>
          </p:nvPr>
        </p:nvSpPr>
        <p:spPr>
          <a:xfrm>
            <a:off x="10373332" y="5167322"/>
            <a:ext cx="316800" cy="316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108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" b="0">
                <a:solidFill>
                  <a:schemeClr val="bg1"/>
                </a:solidFill>
                <a:latin typeface="Antagometrica BT Light" panose="020B0306020202040206" pitchFamily="34" charset="0"/>
                <a:ea typeface="Tahom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defRPr>
            </a:lvl1pPr>
          </a:lstStyle>
          <a:p>
            <a:pPr lvl="0"/>
            <a:endParaRPr lang="fr-FR"/>
          </a:p>
        </p:txBody>
      </p:sp>
      <p:sp>
        <p:nvSpPr>
          <p:cNvPr id="57" name="ZoneTexte 56">
            <a:hlinkClick r:id="" action="ppaction://noaction"/>
          </p:cNvPr>
          <p:cNvSpPr txBox="1"/>
          <p:nvPr userDrawn="1"/>
        </p:nvSpPr>
        <p:spPr>
          <a:xfrm>
            <a:off x="70649" y="6499568"/>
            <a:ext cx="1026000" cy="162000"/>
          </a:xfrm>
          <a:prstGeom prst="roundRect">
            <a:avLst>
              <a:gd name="adj" fmla="val 19231"/>
            </a:avLst>
          </a:prstGeom>
          <a:noFill/>
          <a:ln>
            <a:solidFill>
              <a:schemeClr val="tx2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900" dirty="0">
                <a:solidFill>
                  <a:schemeClr val="tx2"/>
                </a:solidFill>
              </a:rPr>
              <a:t>Retour sommaire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ualités GRD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4"/>
          <p:cNvSpPr>
            <a:spLocks noGrp="1"/>
          </p:cNvSpPr>
          <p:nvPr>
            <p:ph type="body" sz="quarter" idx="18" hasCustomPrompt="1"/>
          </p:nvPr>
        </p:nvSpPr>
        <p:spPr>
          <a:xfrm>
            <a:off x="2636605" y="4876438"/>
            <a:ext cx="3240000" cy="234000"/>
          </a:xfrm>
        </p:spPr>
        <p:txBody>
          <a:bodyPr anchor="ctr" anchorCtr="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1600" spc="-50" baseline="0"/>
            </a:lvl1pPr>
          </a:lstStyle>
          <a:p>
            <a:pPr lvl="0"/>
            <a:r>
              <a:rPr lang="fr-FR"/>
              <a:t>www.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6" hasCustomPrompt="1"/>
          </p:nvPr>
        </p:nvSpPr>
        <p:spPr>
          <a:xfrm>
            <a:off x="2636605" y="1736242"/>
            <a:ext cx="3240000" cy="234000"/>
          </a:xfrm>
        </p:spPr>
        <p:txBody>
          <a:bodyPr anchor="ctr" anchorCtr="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1600" spc="-50" baseline="0"/>
            </a:lvl1pPr>
          </a:lstStyle>
          <a:p>
            <a:pPr lvl="0"/>
            <a:r>
              <a:rPr lang="fr-FR"/>
              <a:t>www.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3446" y="1136231"/>
            <a:ext cx="11308103" cy="64312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95325" y="476250"/>
            <a:ext cx="10801350" cy="43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Cliquez-ici pour ajouter un titre (Actualités GRDF)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3F302-3333-4E3B-832E-E5498DC430A4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7" name="Espace réservé du texte 14"/>
          <p:cNvSpPr>
            <a:spLocks noGrp="1"/>
          </p:cNvSpPr>
          <p:nvPr>
            <p:ph type="body" sz="quarter" idx="17" hasCustomPrompt="1"/>
          </p:nvPr>
        </p:nvSpPr>
        <p:spPr>
          <a:xfrm>
            <a:off x="2636605" y="1525952"/>
            <a:ext cx="3240000" cy="234000"/>
          </a:xfrm>
        </p:spPr>
        <p:txBody>
          <a:bodyPr anchor="ctr" anchorCtr="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1600" spc="-50" baseline="0"/>
            </a:lvl1pPr>
          </a:lstStyle>
          <a:p>
            <a:pPr lvl="0"/>
            <a:r>
              <a:rPr lang="fr-FR"/>
              <a:t>www.</a:t>
            </a:r>
          </a:p>
        </p:txBody>
      </p:sp>
      <p:sp>
        <p:nvSpPr>
          <p:cNvPr id="19" name="Espace réservé du texte 14"/>
          <p:cNvSpPr>
            <a:spLocks noGrp="1"/>
          </p:cNvSpPr>
          <p:nvPr>
            <p:ph type="body" sz="quarter" idx="19" hasCustomPrompt="1"/>
          </p:nvPr>
        </p:nvSpPr>
        <p:spPr>
          <a:xfrm>
            <a:off x="2636605" y="3803132"/>
            <a:ext cx="3240000" cy="234000"/>
          </a:xfrm>
        </p:spPr>
        <p:txBody>
          <a:bodyPr anchor="ctr" anchorCtr="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1600" spc="-50" baseline="0"/>
            </a:lvl1pPr>
          </a:lstStyle>
          <a:p>
            <a:pPr lvl="0"/>
            <a:r>
              <a:rPr lang="fr-FR"/>
              <a:t>www.</a:t>
            </a:r>
          </a:p>
        </p:txBody>
      </p:sp>
      <p:sp>
        <p:nvSpPr>
          <p:cNvPr id="20" name="Espace réservé du texte 14"/>
          <p:cNvSpPr>
            <a:spLocks noGrp="1"/>
          </p:cNvSpPr>
          <p:nvPr>
            <p:ph type="body" sz="quarter" idx="20" hasCustomPrompt="1"/>
          </p:nvPr>
        </p:nvSpPr>
        <p:spPr>
          <a:xfrm>
            <a:off x="8229683" y="1649152"/>
            <a:ext cx="3240000" cy="234000"/>
          </a:xfrm>
        </p:spPr>
        <p:txBody>
          <a:bodyPr anchor="ctr" anchorCtr="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1600" spc="-50" baseline="0"/>
            </a:lvl1pPr>
          </a:lstStyle>
          <a:p>
            <a:pPr lvl="0"/>
            <a:r>
              <a:rPr lang="fr-FR"/>
              <a:t>www.</a:t>
            </a:r>
          </a:p>
        </p:txBody>
      </p:sp>
      <p:sp>
        <p:nvSpPr>
          <p:cNvPr id="21" name="Espace réservé du texte 14"/>
          <p:cNvSpPr>
            <a:spLocks noGrp="1"/>
          </p:cNvSpPr>
          <p:nvPr>
            <p:ph type="body" sz="quarter" idx="21" hasCustomPrompt="1"/>
          </p:nvPr>
        </p:nvSpPr>
        <p:spPr>
          <a:xfrm>
            <a:off x="8229683" y="2717270"/>
            <a:ext cx="3240000" cy="234000"/>
          </a:xfrm>
        </p:spPr>
        <p:txBody>
          <a:bodyPr anchor="ctr" anchorCtr="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1600" spc="-50" baseline="0"/>
            </a:lvl1pPr>
          </a:lstStyle>
          <a:p>
            <a:pPr lvl="0"/>
            <a:r>
              <a:rPr lang="fr-FR"/>
              <a:t>www.</a:t>
            </a:r>
          </a:p>
        </p:txBody>
      </p:sp>
      <p:sp>
        <p:nvSpPr>
          <p:cNvPr id="22" name="Espace réservé du texte 14"/>
          <p:cNvSpPr>
            <a:spLocks noGrp="1"/>
          </p:cNvSpPr>
          <p:nvPr>
            <p:ph type="body" sz="quarter" idx="22" hasCustomPrompt="1"/>
          </p:nvPr>
        </p:nvSpPr>
        <p:spPr>
          <a:xfrm>
            <a:off x="8229683" y="3780119"/>
            <a:ext cx="3240000" cy="234000"/>
          </a:xfrm>
        </p:spPr>
        <p:txBody>
          <a:bodyPr anchor="ctr" anchorCtr="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1600" spc="-50" baseline="0"/>
            </a:lvl1pPr>
          </a:lstStyle>
          <a:p>
            <a:pPr lvl="0"/>
            <a:r>
              <a:rPr lang="fr-FR"/>
              <a:t>www.</a:t>
            </a:r>
          </a:p>
        </p:txBody>
      </p:sp>
      <p:sp>
        <p:nvSpPr>
          <p:cNvPr id="2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636605" y="2701375"/>
            <a:ext cx="720000" cy="234000"/>
          </a:xfrm>
        </p:spPr>
        <p:txBody>
          <a:bodyPr anchor="ctr" anchorCtr="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1600" spc="-50" baseline="0"/>
            </a:lvl1pPr>
          </a:lstStyle>
          <a:p>
            <a:pPr lvl="0"/>
            <a:r>
              <a:rPr lang="fr-FR"/>
              <a:t>@</a:t>
            </a:r>
          </a:p>
        </p:txBody>
      </p:sp>
      <p:sp>
        <p:nvSpPr>
          <p:cNvPr id="2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4292874" y="2677699"/>
            <a:ext cx="1008000" cy="234000"/>
          </a:xfrm>
        </p:spPr>
        <p:txBody>
          <a:bodyPr anchor="ctr" anchorCtr="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1600" spc="-50" baseline="0"/>
            </a:lvl1pPr>
          </a:lstStyle>
          <a:p>
            <a:pPr lvl="0"/>
            <a:r>
              <a:rPr lang="fr-FR"/>
              <a:t>@</a:t>
            </a:r>
          </a:p>
        </p:txBody>
      </p:sp>
      <p:sp>
        <p:nvSpPr>
          <p:cNvPr id="25" name="Rectangle : coins arrondis 24"/>
          <p:cNvSpPr/>
          <p:nvPr userDrawn="1"/>
        </p:nvSpPr>
        <p:spPr>
          <a:xfrm>
            <a:off x="583649" y="861311"/>
            <a:ext cx="288000" cy="72000"/>
          </a:xfrm>
          <a:prstGeom prst="round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endParaRPr lang="fr-FR" sz="1600" dirty="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hlinkClick r:id="" action="ppaction://noaction"/>
          </p:cNvPr>
          <p:cNvSpPr txBox="1"/>
          <p:nvPr userDrawn="1"/>
        </p:nvSpPr>
        <p:spPr>
          <a:xfrm>
            <a:off x="70446" y="6552826"/>
            <a:ext cx="1026000" cy="162000"/>
          </a:xfrm>
          <a:prstGeom prst="roundRect">
            <a:avLst>
              <a:gd name="adj" fmla="val 19231"/>
            </a:avLst>
          </a:prstGeom>
          <a:noFill/>
          <a:ln>
            <a:solidFill>
              <a:schemeClr val="tx2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900" dirty="0">
                <a:solidFill>
                  <a:schemeClr val="tx2"/>
                </a:solidFill>
              </a:rPr>
              <a:t>Retour sommaire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6240463" y="3429001"/>
            <a:ext cx="5435600" cy="2671548"/>
          </a:xfrm>
        </p:spPr>
        <p:txBody>
          <a:bodyPr lIns="72000" rIns="72000">
            <a:noAutofit/>
          </a:bodyPr>
          <a:lstStyle>
            <a:lvl1pPr marL="0" indent="0" algn="l">
              <a:buNone/>
              <a:defRPr sz="2000" b="1">
                <a:solidFill>
                  <a:schemeClr val="accent2"/>
                </a:solidFill>
                <a:latin typeface="Avenir LT Std 55 Roman" panose="020B05030202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240463" y="1808163"/>
            <a:ext cx="5435600" cy="1441449"/>
          </a:xfrm>
        </p:spPr>
        <p:txBody>
          <a:bodyPr lIns="72000" rIns="72000" anchor="b">
            <a:noAutofit/>
          </a:bodyPr>
          <a:lstStyle>
            <a:lvl1pPr algn="l">
              <a:defRPr sz="3200">
                <a:latin typeface="AntagometricaBTW01-Bold" panose="020B0806020202040206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B2F9C-E71B-B545-B257-E1C65CA44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409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5325" y="476250"/>
            <a:ext cx="10801350" cy="75707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/>
              <a:t>[Slide master]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5325" y="1700212"/>
            <a:ext cx="10801350" cy="43576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/>
              <a:t>Premier niveau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970000" y="6462826"/>
            <a:ext cx="252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aseline="0">
                <a:solidFill>
                  <a:schemeClr val="tx2"/>
                </a:solidFill>
              </a:defRPr>
            </a:lvl1pPr>
          </a:lstStyle>
          <a:p>
            <a:fld id="{4373F302-3333-4E3B-832E-E5498DC430A4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596965" y="6166065"/>
            <a:ext cx="1130810" cy="4419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tabLst>
          <a:tab pos="10763885" algn="r"/>
        </a:tabLst>
        <a:defRPr sz="2800" b="1" kern="1200" spc="-80" baseline="0">
          <a:solidFill>
            <a:schemeClr val="accent1"/>
          </a:solidFill>
          <a:latin typeface="Antagometrica BT" panose="020B0506020202040206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FontTx/>
        <a:buNone/>
        <a:defRPr sz="1800" kern="1200" spc="-40" baseline="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600"/>
        </a:spcAft>
        <a:buFontTx/>
        <a:buNone/>
        <a:defRPr sz="1400" b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44145" indent="-144145" algn="l" defTabSz="914400" rtl="0" eaLnBrk="1" latinLnBrk="0" hangingPunct="1">
        <a:lnSpc>
          <a:spcPct val="110000"/>
        </a:lnSpc>
        <a:spcBef>
          <a:spcPts val="0"/>
        </a:spcBef>
        <a:spcAft>
          <a:spcPts val="400"/>
        </a:spcAft>
        <a:buFont typeface="Symbol" panose="05050102010706020507" pitchFamily="18" charset="2"/>
        <a:buChar char="·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68605" indent="-8890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SzPct val="90000"/>
        <a:buFont typeface="Wingdings" panose="05000000000000000000" pitchFamily="2" charset="2"/>
        <a:buChar char="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28650" indent="-179705" algn="l" defTabSz="914400" rtl="0" eaLnBrk="1" latinLnBrk="0" hangingPunct="1">
        <a:lnSpc>
          <a:spcPct val="100000"/>
        </a:lnSpc>
        <a:spcBef>
          <a:spcPts val="200"/>
        </a:spcBef>
        <a:spcAft>
          <a:spcPts val="100"/>
        </a:spcAft>
        <a:buFont typeface="Avenir LT Std 55 Roman" panose="020B0503020203020204" pitchFamily="34" charset="0"/>
        <a:buChar char="&gt;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5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80B2462C-8DC6-4497-889C-0358F933878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7817" b="7817"/>
          <a:stretch/>
        </p:blipFill>
        <p:spPr>
          <a:xfrm>
            <a:off x="0" y="-1855"/>
            <a:ext cx="12192000" cy="6858000"/>
          </a:xfrm>
          <a:prstGeom prst="rect">
            <a:avLst/>
          </a:prstGeom>
        </p:spPr>
      </p:pic>
      <p:sp>
        <p:nvSpPr>
          <p:cNvPr id="23" name="Forme libre : forme 22"/>
          <p:cNvSpPr/>
          <p:nvPr/>
        </p:nvSpPr>
        <p:spPr>
          <a:xfrm>
            <a:off x="-14931" y="-3709"/>
            <a:ext cx="12206511" cy="7656839"/>
          </a:xfrm>
          <a:custGeom>
            <a:avLst/>
            <a:gdLst>
              <a:gd name="connsiteX0" fmla="*/ 4240188 w 12192003"/>
              <a:gd name="connsiteY0" fmla="*/ 0 h 6872038"/>
              <a:gd name="connsiteX1" fmla="*/ 12192003 w 12192003"/>
              <a:gd name="connsiteY1" fmla="*/ 0 h 6872038"/>
              <a:gd name="connsiteX2" fmla="*/ 12192003 w 12192003"/>
              <a:gd name="connsiteY2" fmla="*/ 6128593 h 6872038"/>
              <a:gd name="connsiteX3" fmla="*/ 12131186 w 12192003"/>
              <a:gd name="connsiteY3" fmla="*/ 6101377 h 6872038"/>
              <a:gd name="connsiteX4" fmla="*/ 11904815 w 12192003"/>
              <a:gd name="connsiteY4" fmla="*/ 6104505 h 6872038"/>
              <a:gd name="connsiteX5" fmla="*/ 5454902 w 12192003"/>
              <a:gd name="connsiteY5" fmla="*/ 3325163 h 6872038"/>
              <a:gd name="connsiteX6" fmla="*/ 4211729 w 12192003"/>
              <a:gd name="connsiteY6" fmla="*/ 3297 h 6872038"/>
              <a:gd name="connsiteX7" fmla="*/ 4242050 w 12192003"/>
              <a:gd name="connsiteY7" fmla="*/ 3297 h 6872038"/>
              <a:gd name="connsiteX8" fmla="*/ 0 w 12192003"/>
              <a:gd name="connsiteY8" fmla="*/ 0 h 6872038"/>
              <a:gd name="connsiteX9" fmla="*/ 5 w 12192003"/>
              <a:gd name="connsiteY9" fmla="*/ 0 h 6872038"/>
              <a:gd name="connsiteX10" fmla="*/ 5 w 12192003"/>
              <a:gd name="connsiteY10" fmla="*/ 6872037 h 6872038"/>
              <a:gd name="connsiteX11" fmla="*/ 12192003 w 12192003"/>
              <a:gd name="connsiteY11" fmla="*/ 6872037 h 6872038"/>
              <a:gd name="connsiteX12" fmla="*/ 12192003 w 12192003"/>
              <a:gd name="connsiteY12" fmla="*/ 6872038 h 6872038"/>
              <a:gd name="connsiteX13" fmla="*/ 0 w 12192003"/>
              <a:gd name="connsiteY13" fmla="*/ 6872038 h 6872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3" h="6872038">
                <a:moveTo>
                  <a:pt x="4240188" y="0"/>
                </a:moveTo>
                <a:lnTo>
                  <a:pt x="12192003" y="0"/>
                </a:lnTo>
                <a:lnTo>
                  <a:pt x="12192003" y="6128593"/>
                </a:lnTo>
                <a:lnTo>
                  <a:pt x="12131186" y="6101377"/>
                </a:lnTo>
                <a:lnTo>
                  <a:pt x="11904815" y="6104505"/>
                </a:lnTo>
                <a:cubicBezTo>
                  <a:pt x="6005779" y="6152585"/>
                  <a:pt x="8347544" y="3998161"/>
                  <a:pt x="5454902" y="3325163"/>
                </a:cubicBezTo>
                <a:cubicBezTo>
                  <a:pt x="2516345" y="2641482"/>
                  <a:pt x="4211729" y="3297"/>
                  <a:pt x="4211729" y="3297"/>
                </a:cubicBezTo>
                <a:lnTo>
                  <a:pt x="4242050" y="3297"/>
                </a:lnTo>
                <a:close/>
                <a:moveTo>
                  <a:pt x="0" y="0"/>
                </a:moveTo>
                <a:lnTo>
                  <a:pt x="5" y="0"/>
                </a:lnTo>
                <a:lnTo>
                  <a:pt x="5" y="6872037"/>
                </a:lnTo>
                <a:lnTo>
                  <a:pt x="12192003" y="6872037"/>
                </a:lnTo>
                <a:lnTo>
                  <a:pt x="12192003" y="6872038"/>
                </a:lnTo>
                <a:lnTo>
                  <a:pt x="0" y="6872038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B2F9C-E71B-B545-B257-E1C65CA446D5}" type="slidenum">
              <a:rPr lang="fr-FR" smtClean="0"/>
              <a:t>1</a:t>
            </a:fld>
            <a:endParaRPr lang="fr-FR"/>
          </a:p>
        </p:txBody>
      </p:sp>
      <p:pic>
        <p:nvPicPr>
          <p:cNvPr id="21" name="Image 20" descr="LOGO_GRDF_190409_RVB.png">
            <a:extLst>
              <a:ext uri="{FF2B5EF4-FFF2-40B4-BE49-F238E27FC236}">
                <a16:creationId xmlns:a16="http://schemas.microsoft.com/office/drawing/2014/main" id="{5523B61C-E37C-4DCE-81D9-8DBCCFAA90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05052" y="61520"/>
            <a:ext cx="1856152" cy="842562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BD884102-D30D-4226-B0B6-207A3E3A7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6304" y="1529764"/>
            <a:ext cx="7298956" cy="1428350"/>
          </a:xfrm>
        </p:spPr>
        <p:txBody>
          <a:bodyPr/>
          <a:lstStyle/>
          <a:p>
            <a:pPr>
              <a:tabLst>
                <a:tab pos="631825" algn="l"/>
              </a:tabLst>
            </a:pPr>
            <a:r>
              <a:rPr lang="fr-FR" sz="4000" dirty="0">
                <a:solidFill>
                  <a:srgbClr val="B00F7E"/>
                </a:solidFill>
              </a:rPr>
              <a:t>Risque Incivilité Violence Agression</a:t>
            </a:r>
            <a:br>
              <a:rPr lang="fr-FR" sz="4000" dirty="0">
                <a:solidFill>
                  <a:srgbClr val="B00F7E"/>
                </a:solidFill>
              </a:rPr>
            </a:br>
            <a:r>
              <a:rPr lang="fr-FR" sz="4000" i="1" dirty="0">
                <a:solidFill>
                  <a:srgbClr val="B00F7E"/>
                </a:solidFill>
              </a:rPr>
              <a:t>-</a:t>
            </a:r>
            <a:r>
              <a:rPr lang="fr-FR" sz="3600" b="0" i="1" dirty="0">
                <a:solidFill>
                  <a:srgbClr val="B00F7E"/>
                </a:solidFill>
              </a:rPr>
              <a:t> Quelles préventions du RIVA à GRDF ?</a:t>
            </a:r>
            <a:endParaRPr lang="fr-FR" i="1" dirty="0">
              <a:solidFill>
                <a:srgbClr val="B00F7E"/>
              </a:solidFill>
            </a:endParaRPr>
          </a:p>
        </p:txBody>
      </p:sp>
      <p:sp>
        <p:nvSpPr>
          <p:cNvPr id="15" name="Sous-titre 10">
            <a:extLst>
              <a:ext uri="{FF2B5EF4-FFF2-40B4-BE49-F238E27FC236}">
                <a16:creationId xmlns:a16="http://schemas.microsoft.com/office/drawing/2014/main" id="{9DF0ABF2-A0BF-44F8-B250-3208C1DE5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2162" y="3333869"/>
            <a:ext cx="5838031" cy="842562"/>
          </a:xfrm>
        </p:spPr>
        <p:txBody>
          <a:bodyPr/>
          <a:lstStyle/>
          <a:p>
            <a:pPr algn="just">
              <a:tabLst>
                <a:tab pos="895350" algn="l"/>
                <a:tab pos="1254125" algn="l"/>
              </a:tabLst>
            </a:pPr>
            <a:r>
              <a:rPr lang="fr-FR" i="1" dirty="0">
                <a:solidFill>
                  <a:srgbClr val="0053A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Direction P2S</a:t>
            </a:r>
            <a:r>
              <a:rPr lang="fr-FR" i="1">
                <a:solidFill>
                  <a:srgbClr val="0053A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01/09/2022</a:t>
            </a:r>
            <a:endParaRPr lang="fr-FR" dirty="0">
              <a:solidFill>
                <a:srgbClr val="0053A2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8F7BDAF-A723-467E-B0DA-988F0C163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2416" y="5565266"/>
            <a:ext cx="1563627" cy="95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05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F9E4F-4F63-4032-8322-4AD29BF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76250"/>
            <a:ext cx="10801350" cy="432000"/>
          </a:xfrm>
        </p:spPr>
        <p:txBody>
          <a:bodyPr/>
          <a:lstStyle/>
          <a:p>
            <a:r>
              <a:rPr lang="fr-FR" dirty="0">
                <a:solidFill>
                  <a:schemeClr val="accent6"/>
                </a:solidFill>
              </a:rPr>
              <a:t>Les outils de prévention du RIVA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2F35C43-A7BF-4502-8215-60A5FCB5C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70000" y="6462826"/>
            <a:ext cx="252000" cy="180000"/>
          </a:xfrm>
          <a:solidFill>
            <a:srgbClr val="000000">
              <a:alpha val="30196"/>
            </a:srgb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73F302-3333-4E3B-832E-E5498DC430A4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6DF4B63-8523-40B3-840C-286414E61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AC23864A-57FF-4128-8546-8A3C917A98EC}"/>
              </a:ext>
            </a:extLst>
          </p:cNvPr>
          <p:cNvSpPr txBox="1">
            <a:spLocks/>
          </p:cNvSpPr>
          <p:nvPr/>
        </p:nvSpPr>
        <p:spPr>
          <a:xfrm>
            <a:off x="3740994" y="2540764"/>
            <a:ext cx="4127257" cy="1636389"/>
          </a:xfrm>
          <a:prstGeom prst="rect">
            <a:avLst/>
          </a:prstGeom>
        </p:spPr>
        <p:txBody>
          <a:bodyPr vert="horz" lIns="72000" tIns="45720" rIns="90000" bIns="45720" rtlCol="0" anchor="t">
            <a:noAutofit/>
          </a:bodyPr>
          <a:lstStyle>
            <a:lvl1pPr marL="228600" indent="-228600" algn="just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LT Std 55 Roman" panose="020B05030202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000" b="1" dirty="0">
                <a:solidFill>
                  <a:schemeClr val="bg1"/>
                </a:solidFill>
                <a:latin typeface="Avenir LT Std 65 Medium" panose="020B0803020203020204" pitchFamily="34" charset="0"/>
              </a:rPr>
              <a:t>Comment aider nos conseillers et nos techniciens à répondre efficacement à des clients incompréhensifs, indélicats et parfois agressifs ?</a:t>
            </a:r>
            <a:endParaRPr lang="fr-FR" sz="1800" dirty="0">
              <a:solidFill>
                <a:schemeClr val="bg1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6BBC3B7-9D03-4A83-8E3C-A90A34D9DC6D}"/>
              </a:ext>
            </a:extLst>
          </p:cNvPr>
          <p:cNvSpPr txBox="1"/>
          <p:nvPr/>
        </p:nvSpPr>
        <p:spPr>
          <a:xfrm>
            <a:off x="373897" y="5517905"/>
            <a:ext cx="3656109" cy="676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6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</a:t>
            </a:r>
            <a:r>
              <a:rPr lang="fr-FR" sz="1600" b="1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Prévenir</a:t>
            </a:r>
            <a:r>
              <a:rPr lang="fr-FR" sz="16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ou combattre </a:t>
            </a:r>
            <a:r>
              <a:rPr lang="fr-FR" sz="1600" b="1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la source</a:t>
            </a:r>
            <a:br>
              <a:rPr lang="fr-FR" sz="1600" b="1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facteurs de risque »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fr-FR" sz="12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(Chapitre 1 + </a:t>
            </a:r>
            <a:r>
              <a:rPr lang="fr-FR" sz="1200" b="1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Fiche Réflexe 01</a:t>
            </a:r>
            <a:r>
              <a:rPr lang="fr-FR" sz="12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06594A4-25CB-4C7B-A381-13FC15C9E3B3}"/>
              </a:ext>
            </a:extLst>
          </p:cNvPr>
          <p:cNvSpPr txBox="1"/>
          <p:nvPr/>
        </p:nvSpPr>
        <p:spPr>
          <a:xfrm>
            <a:off x="4260447" y="5519448"/>
            <a:ext cx="3656109" cy="676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600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Repérer les </a:t>
            </a:r>
            <a:r>
              <a:rPr lang="fr-FR" sz="1600" b="1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signes d’alerte </a:t>
            </a:r>
            <a:r>
              <a:rPr lang="fr-FR" sz="1600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fr-FR" sz="1600" b="1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outiller les salariés</a:t>
            </a:r>
            <a:r>
              <a:rPr lang="fr-FR" sz="1600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pour qu’ils puissent faire face »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fr-FR" sz="1200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(Chapitre 2 + </a:t>
            </a:r>
            <a:r>
              <a:rPr lang="fr-FR" sz="1200" b="1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Fiche Réflexe 02a et 02b</a:t>
            </a:r>
            <a:r>
              <a:rPr lang="fr-FR" sz="1200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BEB6C3-36FD-43D0-A659-B7C0D4AF414B}"/>
              </a:ext>
            </a:extLst>
          </p:cNvPr>
          <p:cNvSpPr txBox="1"/>
          <p:nvPr/>
        </p:nvSpPr>
        <p:spPr>
          <a:xfrm>
            <a:off x="8146995" y="5519448"/>
            <a:ext cx="3656109" cy="62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fr-FR" sz="1600" i="1" spc="-50" dirty="0">
                <a:solidFill>
                  <a:srgbClr val="7030A0"/>
                </a:solidFill>
                <a:latin typeface="AntagometricaBTW01-Bold" panose="020B0806020202040206"/>
                <a:cs typeface="Arial" panose="020B0604020202020204" pitchFamily="34" charset="0"/>
              </a:rPr>
              <a:t>« </a:t>
            </a:r>
            <a:r>
              <a:rPr lang="fr-FR" sz="1600" b="1" i="1" spc="-50" dirty="0">
                <a:solidFill>
                  <a:srgbClr val="7030A0"/>
                </a:solidFill>
                <a:latin typeface="AntagometricaBTW01-Bold" panose="020B0806020202040206"/>
                <a:cs typeface="Arial" panose="020B0604020202020204" pitchFamily="34" charset="0"/>
              </a:rPr>
              <a:t>Minimiser les conséquences</a:t>
            </a:r>
            <a:r>
              <a:rPr lang="fr-FR" sz="1600" i="1" spc="-50" dirty="0">
                <a:solidFill>
                  <a:srgbClr val="7030A0"/>
                </a:solidFill>
                <a:latin typeface="AntagometricaBTW01-Bold" panose="020B0806020202040206"/>
                <a:cs typeface="Arial" panose="020B0604020202020204" pitchFamily="34" charset="0"/>
              </a:rPr>
              <a:t> des atteintes »</a:t>
            </a:r>
            <a:endParaRPr lang="fr-FR" sz="1600" i="1" dirty="0">
              <a:solidFill>
                <a:srgbClr val="7030A0"/>
              </a:solidFill>
              <a:latin typeface="AntagometricaBTW01-Bold" panose="020B0806020202040206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fr-FR" sz="1200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(Chapitre 3 + </a:t>
            </a:r>
            <a:r>
              <a:rPr lang="fr-FR" sz="1200" b="1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Fiche Réflexe 03a et 03b</a:t>
            </a:r>
            <a:br>
              <a:rPr lang="fr-FR" sz="1200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200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fr-FR" sz="1200" b="1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Fiche Réflexe Evènement traumatique n°01 à 07</a:t>
            </a:r>
            <a:r>
              <a:rPr lang="fr-FR" sz="1200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600" i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431E03-AAC3-41DA-A0DE-660AB82F81E9}"/>
              </a:ext>
            </a:extLst>
          </p:cNvPr>
          <p:cNvGrpSpPr/>
          <p:nvPr/>
        </p:nvGrpSpPr>
        <p:grpSpPr>
          <a:xfrm>
            <a:off x="374192" y="1194732"/>
            <a:ext cx="3656109" cy="900000"/>
            <a:chOff x="3496" y="89402"/>
            <a:chExt cx="3409253" cy="119784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83AEBCA-9115-4009-9BE2-5EC132F188B7}"/>
                </a:ext>
              </a:extLst>
            </p:cNvPr>
            <p:cNvSpPr/>
            <p:nvPr/>
          </p:nvSpPr>
          <p:spPr>
            <a:xfrm>
              <a:off x="3496" y="89402"/>
              <a:ext cx="3409253" cy="1197849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59F186E-FC9E-4DB9-95A7-84283F8CAAF9}"/>
                </a:ext>
              </a:extLst>
            </p:cNvPr>
            <p:cNvSpPr txBox="1"/>
            <p:nvPr/>
          </p:nvSpPr>
          <p:spPr>
            <a:xfrm>
              <a:off x="3496" y="89402"/>
              <a:ext cx="3408978" cy="1197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85000"/>
                </a:lnSpc>
                <a:spcBef>
                  <a:spcPct val="0"/>
                </a:spcBef>
                <a:buNone/>
              </a:pPr>
              <a:r>
                <a:rPr lang="fr-FR" sz="2400" b="1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Prévention primaire</a:t>
              </a:r>
              <a:br>
                <a:rPr lang="fr-FR" sz="1800" b="1" kern="12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sz="1600" i="1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(Qu’est ce qui peut être réalisé</a:t>
              </a:r>
              <a:br>
                <a:rPr lang="fr-FR" sz="1600" i="1" spc="-4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sz="1600" i="1" u="sng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en amont</a:t>
              </a:r>
              <a:r>
                <a:rPr lang="fr-FR" sz="1600" i="1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 pour limiter le RIVA ?)</a:t>
              </a:r>
              <a:endParaRPr lang="fr-FR" i="1" spc="-4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C2B841F-9F4C-4BE7-9AA2-D5348618B98B}"/>
              </a:ext>
            </a:extLst>
          </p:cNvPr>
          <p:cNvSpPr/>
          <p:nvPr/>
        </p:nvSpPr>
        <p:spPr>
          <a:xfrm>
            <a:off x="374192" y="2108330"/>
            <a:ext cx="3656109" cy="3312000"/>
          </a:xfrm>
          <a:prstGeom prst="rect">
            <a:avLst/>
          </a:prstGeom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A5E0962-B196-47A3-AA68-E74876729BBF}"/>
              </a:ext>
            </a:extLst>
          </p:cNvPr>
          <p:cNvSpPr txBox="1"/>
          <p:nvPr/>
        </p:nvSpPr>
        <p:spPr>
          <a:xfrm>
            <a:off x="374192" y="2108331"/>
            <a:ext cx="3656109" cy="306403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defTabSz="800100">
              <a:lnSpc>
                <a:spcPct val="85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2"/>
                </a:solidFill>
                <a:latin typeface="AntagometricaBTW01-Bold" panose="020B0806020202040206"/>
                <a:cs typeface="Arial" panose="020B0604020202020204" pitchFamily="34" charset="0"/>
              </a:rPr>
              <a:t>Identifier et évaluer les risques </a:t>
            </a:r>
            <a:r>
              <a:rPr lang="fr-FR" dirty="0">
                <a:latin typeface="AntagometricaBTW01-Bold" panose="020B0806020202040206"/>
                <a:cs typeface="Arial" panose="020B0604020202020204" pitchFamily="34" charset="0"/>
              </a:rPr>
              <a:t>par l’</a:t>
            </a:r>
            <a:r>
              <a:rPr lang="fr-FR" b="1" dirty="0">
                <a:solidFill>
                  <a:schemeClr val="accent2"/>
                </a:solidFill>
                <a:latin typeface="AntagometricaBTW01-Bold" panose="020B0806020202040206"/>
                <a:cs typeface="Arial" panose="020B0604020202020204" pitchFamily="34" charset="0"/>
              </a:rPr>
              <a:t>écoute des acteurs de terrain</a:t>
            </a:r>
          </a:p>
          <a:p>
            <a:pPr marL="171450" lvl="1" indent="-171450" defTabSz="800100">
              <a:lnSpc>
                <a:spcPct val="85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>
                <a:latin typeface="AntagometricaBTW01-Bold" panose="020B0806020202040206"/>
                <a:cs typeface="Arial" panose="020B0604020202020204" pitchFamily="34" charset="0"/>
              </a:rPr>
              <a:t>Connaître les </a:t>
            </a:r>
            <a:r>
              <a:rPr lang="fr-FR" b="1" dirty="0">
                <a:solidFill>
                  <a:schemeClr val="accent2"/>
                </a:solidFill>
                <a:latin typeface="AntagometricaBTW01-Bold" panose="020B0806020202040206"/>
                <a:cs typeface="Arial" panose="020B0604020202020204" pitchFamily="34" charset="0"/>
              </a:rPr>
              <a:t>zones / adresses</a:t>
            </a:r>
            <a:br>
              <a:rPr lang="fr-FR" b="1" dirty="0">
                <a:solidFill>
                  <a:schemeClr val="accent2"/>
                </a:solidFill>
                <a:latin typeface="AntagometricaBTW01-Bold" panose="020B0806020202040206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accent2"/>
                </a:solidFill>
                <a:latin typeface="AntagometricaBTW01-Bold" panose="020B0806020202040206"/>
                <a:cs typeface="Arial" panose="020B0604020202020204" pitchFamily="34" charset="0"/>
              </a:rPr>
              <a:t>à risque</a:t>
            </a:r>
            <a:r>
              <a:rPr lang="fr-FR" b="1" dirty="0">
                <a:latin typeface="AntagometricaBTW01-Bold" panose="020B0806020202040206"/>
                <a:cs typeface="Arial" panose="020B0604020202020204" pitchFamily="34" charset="0"/>
              </a:rPr>
              <a:t> </a:t>
            </a:r>
            <a:r>
              <a:rPr lang="fr-FR" dirty="0">
                <a:latin typeface="AntagometricaBTW01-Bold" panose="020B0806020202040206"/>
                <a:cs typeface="Arial" panose="020B0604020202020204" pitchFamily="34" charset="0"/>
              </a:rPr>
              <a:t>et définir les </a:t>
            </a:r>
            <a:r>
              <a:rPr lang="fr-FR" b="1" dirty="0">
                <a:solidFill>
                  <a:schemeClr val="accent2"/>
                </a:solidFill>
                <a:latin typeface="AntagometricaBTW01-Bold" panose="020B0806020202040206"/>
                <a:cs typeface="Arial" panose="020B0604020202020204" pitchFamily="34" charset="0"/>
              </a:rPr>
              <a:t>modalités d’intervention</a:t>
            </a:r>
            <a:endParaRPr lang="fr-FR" dirty="0">
              <a:solidFill>
                <a:schemeClr val="accent2"/>
              </a:solidFill>
            </a:endParaRPr>
          </a:p>
          <a:p>
            <a:pPr marL="171450" lvl="1" indent="-171450" algn="l" defTabSz="800100">
              <a:lnSpc>
                <a:spcPct val="85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kern="1200" dirty="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Tisser des liens </a:t>
            </a:r>
            <a:r>
              <a:rPr lang="fr-FR" sz="1800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avec les </a:t>
            </a:r>
            <a:r>
              <a:rPr lang="fr-FR" sz="1800" b="1" kern="1200" dirty="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acteurs</a:t>
            </a:r>
            <a:br>
              <a:rPr lang="fr-FR" sz="1800" b="1" kern="1200" dirty="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fr-FR" sz="1800" b="1" kern="1200" dirty="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 la politique de la ville</a:t>
            </a:r>
          </a:p>
          <a:p>
            <a:pPr marL="171450" lvl="1" indent="-171450" algn="l" defTabSz="800100">
              <a:lnSpc>
                <a:spcPct val="85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Réfléchir à la </a:t>
            </a:r>
            <a:r>
              <a:rPr lang="fr-FR" sz="1800" b="1" kern="1200" dirty="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conception des réseaux </a:t>
            </a:r>
            <a:r>
              <a:rPr lang="fr-FR" sz="1800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dans les </a:t>
            </a:r>
            <a:r>
              <a:rPr lang="fr-FR" sz="1800" b="1" kern="1200" dirty="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Zones Sensibles</a:t>
            </a:r>
          </a:p>
          <a:p>
            <a:pPr marL="171450" lvl="1" indent="-171450" algn="l" defTabSz="800100">
              <a:lnSpc>
                <a:spcPct val="85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kern="1200" dirty="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Organiser le travail de terrain</a:t>
            </a:r>
            <a:br>
              <a:rPr lang="fr-FR" sz="1800" b="1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fr-FR" sz="1400" i="1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(modalité </a:t>
            </a:r>
            <a:r>
              <a:rPr lang="fr-FR" sz="1400" i="1" kern="12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spécifiques d’intervention)</a:t>
            </a:r>
            <a:endParaRPr lang="fr-FR" sz="14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1" indent="-171450" algn="l" defTabSz="800100">
              <a:lnSpc>
                <a:spcPct val="85000"/>
              </a:lnSpc>
              <a:spcBef>
                <a:spcPts val="600"/>
              </a:spcBef>
              <a:buClr>
                <a:schemeClr val="accent2"/>
              </a:buClr>
              <a:buChar char="•"/>
            </a:pPr>
            <a:r>
              <a:rPr lang="fr-FR" sz="1800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Un « </a:t>
            </a:r>
            <a:r>
              <a:rPr lang="fr-FR" sz="1800" b="1" i="1" kern="1200" dirty="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Parcours client</a:t>
            </a:r>
            <a:r>
              <a:rPr lang="fr-FR" sz="1800" i="1" kern="1200" dirty="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fr-FR" sz="1800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» </a:t>
            </a:r>
            <a:r>
              <a:rPr lang="fr-FR" sz="1800" b="1" kern="1200" dirty="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soigné</a:t>
            </a:r>
            <a:endParaRPr lang="fr-FR" sz="1600" i="1" kern="1200" dirty="0">
              <a:solidFill>
                <a:schemeClr val="accent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66B5306-4349-42C6-B8FD-3D8963B89BC5}"/>
              </a:ext>
            </a:extLst>
          </p:cNvPr>
          <p:cNvGrpSpPr/>
          <p:nvPr/>
        </p:nvGrpSpPr>
        <p:grpSpPr>
          <a:xfrm>
            <a:off x="4260741" y="1194732"/>
            <a:ext cx="3656109" cy="900000"/>
            <a:chOff x="3890045" y="89402"/>
            <a:chExt cx="3409253" cy="119784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25F6759-08F5-4C41-BF9A-F3F892A5B17A}"/>
                </a:ext>
              </a:extLst>
            </p:cNvPr>
            <p:cNvSpPr/>
            <p:nvPr/>
          </p:nvSpPr>
          <p:spPr>
            <a:xfrm>
              <a:off x="3890045" y="89402"/>
              <a:ext cx="3409253" cy="119784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hueOff val="-4566087"/>
                <a:satOff val="12676"/>
                <a:lumOff val="3529"/>
                <a:alphaOff val="0"/>
              </a:schemeClr>
            </a:lnRef>
            <a:fillRef idx="1">
              <a:schemeClr val="accent2">
                <a:hueOff val="-4566087"/>
                <a:satOff val="12676"/>
                <a:lumOff val="3529"/>
                <a:alphaOff val="0"/>
              </a:schemeClr>
            </a:fillRef>
            <a:effectRef idx="0">
              <a:schemeClr val="accent2">
                <a:hueOff val="-4566087"/>
                <a:satOff val="12676"/>
                <a:lumOff val="352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8AD74A9-5DB1-472E-9221-85B43ED27641}"/>
                </a:ext>
              </a:extLst>
            </p:cNvPr>
            <p:cNvSpPr txBox="1"/>
            <p:nvPr/>
          </p:nvSpPr>
          <p:spPr>
            <a:xfrm>
              <a:off x="3890046" y="89402"/>
              <a:ext cx="3408978" cy="1197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85000"/>
                </a:lnSpc>
                <a:spcBef>
                  <a:spcPct val="0"/>
                </a:spcBef>
                <a:buNone/>
              </a:pPr>
              <a:r>
                <a:rPr lang="fr-FR" sz="2400" b="1" kern="1200" spc="-30" dirty="0">
                  <a:latin typeface="Calibri" panose="020F0502020204030204" pitchFamily="34" charset="0"/>
                  <a:cs typeface="Calibri" panose="020F0502020204030204" pitchFamily="34" charset="0"/>
                </a:rPr>
                <a:t>Prévention secondaire</a:t>
              </a:r>
              <a:br>
                <a:rPr lang="fr-FR" sz="1800" b="1" kern="1200" spc="-3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sz="1600" i="1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(Comment équiper nos conseillers, techniciens pour </a:t>
              </a:r>
              <a:r>
                <a:rPr lang="fr-FR" sz="1600" i="1" u="sng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limiter le RIVA </a:t>
              </a:r>
              <a:r>
                <a:rPr lang="fr-FR" sz="1600" i="1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?)</a:t>
              </a:r>
              <a:endParaRPr lang="fr-FR" i="1" spc="-4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CB48626E-6DE5-4C86-880A-6C6E7982CD70}"/>
              </a:ext>
            </a:extLst>
          </p:cNvPr>
          <p:cNvSpPr/>
          <p:nvPr/>
        </p:nvSpPr>
        <p:spPr>
          <a:xfrm>
            <a:off x="4260741" y="2108330"/>
            <a:ext cx="3656109" cy="3312000"/>
          </a:xfrm>
          <a:prstGeom prst="rect">
            <a:avLst/>
          </a:prstGeom>
          <a:solidFill>
            <a:srgbClr val="FFF0CB">
              <a:alpha val="89804"/>
            </a:srgbClr>
          </a:solidFill>
          <a:ln>
            <a:solidFill>
              <a:srgbClr val="FFF0CB">
                <a:alpha val="90000"/>
              </a:srgbClr>
            </a:solidFill>
          </a:ln>
        </p:spPr>
        <p:style>
          <a:lnRef idx="2">
            <a:schemeClr val="accent2">
              <a:tint val="40000"/>
              <a:alpha val="90000"/>
              <a:hueOff val="-5218495"/>
              <a:satOff val="27939"/>
              <a:lumOff val="2089"/>
              <a:alphaOff val="0"/>
            </a:schemeClr>
          </a:lnRef>
          <a:fillRef idx="1">
            <a:schemeClr val="accent2">
              <a:tint val="40000"/>
              <a:alpha val="90000"/>
              <a:hueOff val="-5218495"/>
              <a:satOff val="27939"/>
              <a:lumOff val="2089"/>
              <a:alphaOff val="0"/>
            </a:schemeClr>
          </a:fillRef>
          <a:effectRef idx="0">
            <a:schemeClr val="accent2">
              <a:tint val="40000"/>
              <a:alpha val="90000"/>
              <a:hueOff val="-5218495"/>
              <a:satOff val="27939"/>
              <a:lumOff val="2089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391B37E-548C-44A3-A05C-3B3DC8ED3AE1}"/>
              </a:ext>
            </a:extLst>
          </p:cNvPr>
          <p:cNvSpPr txBox="1"/>
          <p:nvPr/>
        </p:nvSpPr>
        <p:spPr>
          <a:xfrm>
            <a:off x="4260741" y="2108330"/>
            <a:ext cx="3656109" cy="29531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346" tIns="101346" rIns="135128" bIns="152019" numCol="1" spcCol="1270" anchor="t" anchorCtr="0">
            <a:noAutofit/>
          </a:bodyPr>
          <a:lstStyle/>
          <a:p>
            <a:pPr marL="171450" lvl="1" indent="-171450" defTabSz="844550">
              <a:lnSpc>
                <a:spcPct val="85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b="1" kern="1200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Former les salariés </a:t>
            </a:r>
            <a:r>
              <a:rPr lang="fr-FR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pour</a:t>
            </a:r>
            <a:br>
              <a:rPr lang="fr-FR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acquérir les </a:t>
            </a:r>
            <a:r>
              <a:rPr lang="fr-FR" b="1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clés de comportement pendant l’IVA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</a:t>
            </a:r>
            <a:endParaRPr lang="fr-FR" b="1" kern="1200" dirty="0">
              <a:solidFill>
                <a:schemeClr val="accent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171450" lvl="1" indent="-171450" defTabSz="844550">
              <a:lnSpc>
                <a:spcPct val="85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Les sensibiliser </a:t>
            </a:r>
            <a:r>
              <a:rPr lang="fr-FR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et</a:t>
            </a:r>
            <a:r>
              <a:rPr lang="fr-FR" b="1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les informer régulièrement </a:t>
            </a:r>
            <a:r>
              <a:rPr lang="fr-FR" sz="1400" i="1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(évènements, pratiques, REX, dispositifs d’accompagnement, …),</a:t>
            </a:r>
          </a:p>
          <a:p>
            <a:pPr marL="171450" lvl="1" indent="-171450" defTabSz="844550">
              <a:lnSpc>
                <a:spcPct val="85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Organiser </a:t>
            </a:r>
            <a:r>
              <a:rPr lang="fr-FR" b="1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en amont </a:t>
            </a:r>
            <a:r>
              <a:rPr lang="fr-FR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la </a:t>
            </a:r>
            <a:r>
              <a:rPr lang="fr-FR" b="1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remontée des évènements </a:t>
            </a:r>
            <a:r>
              <a:rPr lang="fr-FR" sz="1400" i="1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(quand, comment, vers qui, …) 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et leur </a:t>
            </a:r>
            <a:r>
              <a:rPr lang="fr-FR" b="1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traçabilité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fr-FR" sz="1400" i="1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(Prev2S),</a:t>
            </a:r>
            <a:endParaRPr lang="fr-FR" i="1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171450" lvl="1" indent="-171450" defTabSz="844550">
              <a:lnSpc>
                <a:spcPct val="85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Anticiper 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la</a:t>
            </a:r>
            <a: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prise en charge</a:t>
            </a:r>
            <a:b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et l’</a:t>
            </a:r>
            <a:r>
              <a:rPr lang="fr-FR" b="1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accompagnement multidisciplinaire 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en cas d’IVA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24C1D56-88E6-454E-937E-CD433508D731}"/>
              </a:ext>
            </a:extLst>
          </p:cNvPr>
          <p:cNvGrpSpPr/>
          <p:nvPr/>
        </p:nvGrpSpPr>
        <p:grpSpPr>
          <a:xfrm>
            <a:off x="8146995" y="1194732"/>
            <a:ext cx="3656404" cy="900000"/>
            <a:chOff x="7776319" y="89402"/>
            <a:chExt cx="3409528" cy="119784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2E2309C-DFAC-42FA-A3E3-9F388073E81B}"/>
                </a:ext>
              </a:extLst>
            </p:cNvPr>
            <p:cNvSpPr/>
            <p:nvPr/>
          </p:nvSpPr>
          <p:spPr>
            <a:xfrm>
              <a:off x="7776594" y="89402"/>
              <a:ext cx="3409253" cy="1197849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2">
                <a:hueOff val="-9132175"/>
                <a:satOff val="25352"/>
                <a:lumOff val="7059"/>
                <a:alphaOff val="0"/>
              </a:schemeClr>
            </a:lnRef>
            <a:fillRef idx="1">
              <a:schemeClr val="accent2">
                <a:hueOff val="-9132175"/>
                <a:satOff val="25352"/>
                <a:lumOff val="7059"/>
                <a:alphaOff val="0"/>
              </a:schemeClr>
            </a:fillRef>
            <a:effectRef idx="0">
              <a:schemeClr val="accent2">
                <a:hueOff val="-9132175"/>
                <a:satOff val="25352"/>
                <a:lumOff val="705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DFB6711-37D9-4C5B-B1C4-998C4ACFEAC4}"/>
                </a:ext>
              </a:extLst>
            </p:cNvPr>
            <p:cNvSpPr txBox="1"/>
            <p:nvPr/>
          </p:nvSpPr>
          <p:spPr>
            <a:xfrm>
              <a:off x="7776319" y="89402"/>
              <a:ext cx="3409253" cy="1197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85000"/>
                </a:lnSpc>
                <a:spcBef>
                  <a:spcPct val="0"/>
                </a:spcBef>
                <a:buNone/>
              </a:pPr>
              <a:r>
                <a:rPr lang="fr-FR" sz="2400" b="1" kern="1200" spc="-30" dirty="0">
                  <a:latin typeface="Calibri" panose="020F0502020204030204" pitchFamily="34" charset="0"/>
                  <a:cs typeface="Calibri" panose="020F0502020204030204" pitchFamily="34" charset="0"/>
                </a:rPr>
                <a:t>Prévention </a:t>
              </a:r>
              <a:r>
                <a:rPr lang="fr-FR" sz="2400" b="1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tertiaire</a:t>
              </a:r>
              <a:br>
                <a:rPr lang="fr-FR" sz="1800" b="1" kern="12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sz="1600" i="1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(Comment aider nos conseillers et techniciens à </a:t>
              </a:r>
              <a:r>
                <a:rPr lang="fr-FR" sz="1600" i="1" u="sng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surmonter le RIVA </a:t>
              </a:r>
              <a:r>
                <a:rPr lang="fr-FR" sz="1600" i="1" spc="-40" dirty="0">
                  <a:latin typeface="Calibri" panose="020F0502020204030204" pitchFamily="34" charset="0"/>
                  <a:cs typeface="Calibri" panose="020F0502020204030204" pitchFamily="34" charset="0"/>
                </a:rPr>
                <a:t>?)</a:t>
              </a:r>
              <a:endParaRPr lang="fr-FR" i="1" spc="-4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F11BBDFF-E2D3-4617-937E-B6FB4E33FDC5}"/>
              </a:ext>
            </a:extLst>
          </p:cNvPr>
          <p:cNvSpPr/>
          <p:nvPr/>
        </p:nvSpPr>
        <p:spPr>
          <a:xfrm>
            <a:off x="8147290" y="2108330"/>
            <a:ext cx="3656109" cy="3312000"/>
          </a:xfrm>
          <a:prstGeom prst="rect">
            <a:avLst/>
          </a:prstGeom>
          <a:solidFill>
            <a:srgbClr val="E6D5F3">
              <a:alpha val="89804"/>
            </a:srgbClr>
          </a:solidFill>
          <a:ln>
            <a:solidFill>
              <a:srgbClr val="E6D5F3">
                <a:alpha val="90000"/>
              </a:srgbClr>
            </a:solidFill>
          </a:ln>
        </p:spPr>
        <p:style>
          <a:lnRef idx="2">
            <a:schemeClr val="accent2">
              <a:tint val="40000"/>
              <a:alpha val="90000"/>
              <a:hueOff val="-10436990"/>
              <a:satOff val="55879"/>
              <a:lumOff val="4178"/>
              <a:alphaOff val="0"/>
            </a:schemeClr>
          </a:lnRef>
          <a:fillRef idx="1">
            <a:schemeClr val="accent2">
              <a:tint val="40000"/>
              <a:alpha val="90000"/>
              <a:hueOff val="-10436990"/>
              <a:satOff val="55879"/>
              <a:lumOff val="4178"/>
              <a:alphaOff val="0"/>
            </a:schemeClr>
          </a:fillRef>
          <a:effectRef idx="0">
            <a:schemeClr val="accent2">
              <a:tint val="40000"/>
              <a:alpha val="90000"/>
              <a:hueOff val="-10436990"/>
              <a:satOff val="55879"/>
              <a:lumOff val="4178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92A4938-3392-49D9-AB14-7C17F560FF90}"/>
              </a:ext>
            </a:extLst>
          </p:cNvPr>
          <p:cNvSpPr txBox="1"/>
          <p:nvPr/>
        </p:nvSpPr>
        <p:spPr>
          <a:xfrm>
            <a:off x="8147290" y="2108330"/>
            <a:ext cx="3656109" cy="29531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346" tIns="101346" rIns="135128" bIns="152019" numCol="1" spcCol="1270" anchor="t" anchorCtr="0">
            <a:noAutofit/>
          </a:bodyPr>
          <a:lstStyle/>
          <a:p>
            <a:pPr marL="171450" lvl="1" indent="-171450" defTabSz="844550">
              <a:lnSpc>
                <a:spcPct val="85000"/>
              </a:lnSpc>
              <a:spcBef>
                <a:spcPts val="600"/>
              </a:spcBef>
              <a:buClr>
                <a:srgbClr val="7030A0"/>
              </a:buClr>
              <a:buChar char="•"/>
            </a:pPr>
            <a:r>
              <a:rPr lang="fr-FR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Mettre en œuvre une </a:t>
            </a:r>
            <a: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prise en charge</a:t>
            </a:r>
            <a:r>
              <a:rPr lang="fr-FR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et un </a:t>
            </a:r>
            <a: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accompagnement</a:t>
            </a:r>
            <a:r>
              <a:rPr lang="fr-FR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:</a:t>
            </a:r>
          </a:p>
          <a:p>
            <a:pPr marL="444500" lvl="2" indent="-174625" defTabSz="844550">
              <a:lnSpc>
                <a:spcPct val="85000"/>
              </a:lnSpc>
              <a:spcBef>
                <a:spcPts val="600"/>
              </a:spcBef>
              <a:buClr>
                <a:srgbClr val="7030A0"/>
              </a:buClr>
              <a:buSzPct val="80000"/>
              <a:buFont typeface="Courier New" panose="02070309020205020404" pitchFamily="49" charset="0"/>
              <a:buChar char="o"/>
            </a:pPr>
            <a:r>
              <a:rPr lang="fr-FR" b="1" spc="-1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Managérial, dès les 1</a:t>
            </a:r>
            <a:r>
              <a:rPr lang="fr-FR" b="1" spc="-10" baseline="3000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ers</a:t>
            </a:r>
            <a:r>
              <a:rPr lang="fr-FR" b="1" spc="-1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instant</a:t>
            </a:r>
            <a:r>
              <a:rPr lang="fr-FR" spc="-1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</a:t>
            </a:r>
            <a:endParaRPr lang="fr-FR" b="1" spc="-10" dirty="0">
              <a:solidFill>
                <a:srgbClr val="7030A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444500" lvl="2" indent="-174625" defTabSz="844550">
              <a:lnSpc>
                <a:spcPct val="85000"/>
              </a:lnSpc>
              <a:spcBef>
                <a:spcPts val="600"/>
              </a:spcBef>
              <a:buClr>
                <a:srgbClr val="7030A0"/>
              </a:buClr>
              <a:buSzPct val="80000"/>
              <a:buFont typeface="Courier New" panose="02070309020205020404" pitchFamily="49" charset="0"/>
              <a:buChar char="o"/>
            </a:pPr>
            <a:r>
              <a:rPr lang="fr-FR" b="1" kern="120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Médica</a:t>
            </a:r>
            <a:r>
              <a:rPr lang="fr-FR" kern="120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</a:t>
            </a:r>
            <a:r>
              <a:rPr lang="fr-FR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</a:t>
            </a:r>
          </a:p>
          <a:p>
            <a:pPr marL="444500" lvl="2" indent="-174625" defTabSz="844550">
              <a:lnSpc>
                <a:spcPct val="85000"/>
              </a:lnSpc>
              <a:spcBef>
                <a:spcPts val="600"/>
              </a:spcBef>
              <a:buClr>
                <a:srgbClr val="7030A0"/>
              </a:buClr>
              <a:buSzPct val="80000"/>
              <a:buFont typeface="Courier New" panose="02070309020205020404" pitchFamily="49" charset="0"/>
              <a:buChar char="o"/>
            </a:pPr>
            <a:r>
              <a:rPr lang="fr-FR" b="1" kern="120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Social</a:t>
            </a:r>
            <a:r>
              <a:rPr lang="fr-FR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</a:t>
            </a:r>
          </a:p>
          <a:p>
            <a:pPr marL="444500" lvl="2" indent="-174625" defTabSz="844550">
              <a:lnSpc>
                <a:spcPct val="85000"/>
              </a:lnSpc>
              <a:spcBef>
                <a:spcPts val="600"/>
              </a:spcBef>
              <a:buClr>
                <a:srgbClr val="7030A0"/>
              </a:buClr>
              <a:buSzPct val="80000"/>
              <a:buFont typeface="Courier New" panose="02070309020205020404" pitchFamily="49" charset="0"/>
              <a:buChar char="o"/>
              <a:tabLst>
                <a:tab pos="1881188" algn="l"/>
              </a:tabLst>
            </a:pPr>
            <a:r>
              <a:rPr lang="fr-FR" b="1" kern="120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Psychologique</a:t>
            </a:r>
            <a:br>
              <a:rPr lang="fr-FR" b="1" kern="120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fr-FR" sz="1400" b="1" kern="120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 </a:t>
            </a:r>
            <a:r>
              <a:rPr lang="fr-FR" sz="1400" i="1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(n° vert</a:t>
            </a:r>
            <a:br>
              <a:rPr lang="fr-FR" sz="1400" i="1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fr-FR" sz="1400" i="1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  voire n° bleu),</a:t>
            </a:r>
          </a:p>
          <a:p>
            <a:pPr marL="444500" lvl="2" indent="-174625" defTabSz="844550">
              <a:lnSpc>
                <a:spcPct val="85000"/>
              </a:lnSpc>
              <a:spcBef>
                <a:spcPts val="600"/>
              </a:spcBef>
              <a:buClr>
                <a:srgbClr val="7030A0"/>
              </a:buClr>
              <a:buSzPct val="80000"/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Juridique</a:t>
            </a:r>
            <a:r>
              <a:rPr lang="fr-FR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DAE13E0C-3B0C-48D5-A67E-756E4ECCBB0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62"/>
          <a:stretch/>
        </p:blipFill>
        <p:spPr>
          <a:xfrm>
            <a:off x="10334798" y="3584928"/>
            <a:ext cx="1342313" cy="752345"/>
          </a:xfrm>
          <a:prstGeom prst="rect">
            <a:avLst/>
          </a:prstGeom>
        </p:spPr>
      </p:pic>
      <p:pic>
        <p:nvPicPr>
          <p:cNvPr id="36" name="Image 35" descr="LOGO_GRDF_190409_RVB.png">
            <a:extLst>
              <a:ext uri="{FF2B5EF4-FFF2-40B4-BE49-F238E27FC236}">
                <a16:creationId xmlns:a16="http://schemas.microsoft.com/office/drawing/2014/main" id="{A3F19406-F12E-4D45-9BC7-D244971DC2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77879" y="186107"/>
            <a:ext cx="1856152" cy="84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8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F9E4F-4F63-4032-8322-4AD29BF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76250"/>
            <a:ext cx="10801350" cy="432000"/>
          </a:xfrm>
        </p:spPr>
        <p:txBody>
          <a:bodyPr>
            <a:noAutofit/>
          </a:bodyPr>
          <a:lstStyle/>
          <a:p>
            <a:pPr>
              <a:tabLst>
                <a:tab pos="446088" algn="l"/>
                <a:tab pos="10763250" algn="r"/>
              </a:tabLst>
            </a:pPr>
            <a:r>
              <a:rPr lang="fr-FR" dirty="0">
                <a:solidFill>
                  <a:schemeClr val="accent6"/>
                </a:solidFill>
              </a:rPr>
              <a:t>RIVA : Note et fiches reflexes RIVA</a:t>
            </a:r>
            <a:br>
              <a:rPr lang="fr-FR" dirty="0">
                <a:solidFill>
                  <a:schemeClr val="accent6"/>
                </a:solidFill>
              </a:rPr>
            </a:br>
            <a:r>
              <a:rPr lang="fr-FR" dirty="0">
                <a:solidFill>
                  <a:schemeClr val="accent6"/>
                </a:solidFill>
              </a:rPr>
              <a:t>	+ Recours corporels contre tiers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2F35C43-A7BF-4502-8215-60A5FCB5C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70000" y="6462826"/>
            <a:ext cx="252000" cy="180000"/>
          </a:xfrm>
          <a:solidFill>
            <a:srgbClr val="000000">
              <a:alpha val="30196"/>
            </a:srgb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73F302-3333-4E3B-832E-E5498DC430A4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6DF4B63-8523-40B3-840C-286414E61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6" name="Image 35" descr="LOGO_GRDF_190409_RVB.png">
            <a:extLst>
              <a:ext uri="{FF2B5EF4-FFF2-40B4-BE49-F238E27FC236}">
                <a16:creationId xmlns:a16="http://schemas.microsoft.com/office/drawing/2014/main" id="{A3F19406-F12E-4D45-9BC7-D244971DC2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77879" y="186107"/>
            <a:ext cx="1856152" cy="84256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EA57BAD-B995-4823-956F-558D278B7B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6460" y="119964"/>
            <a:ext cx="2120036" cy="302400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7AF7474B-FF56-41AE-A5FA-3BC32215B2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20099" y="3736762"/>
            <a:ext cx="2145236" cy="303077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B2096C2-7661-4026-8A18-BCC4D545DAE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72645" y="3667757"/>
            <a:ext cx="2145236" cy="303077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85E358F-B40C-4603-95A6-C75731EED89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6641" y="3588623"/>
            <a:ext cx="2145236" cy="3030771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7A0BD014-17C9-4F77-93B4-5F3E5AE669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5765" y="3502106"/>
            <a:ext cx="2145235" cy="3045876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B148C26-A46E-4A32-8855-59709BAEBDC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6348" y="3447331"/>
            <a:ext cx="2145234" cy="3016438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77A18591-FE70-4817-BC61-8E94D1613C4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0692" y="3365317"/>
            <a:ext cx="2114621" cy="3016438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09833B74-AF70-4EDD-97DF-E2F04A14B96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9343" y="3283582"/>
            <a:ext cx="2145234" cy="3016438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B5E471C9-F938-4B2E-A9D0-B6ED036D752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8907" y="2380393"/>
            <a:ext cx="2112233" cy="3003329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BCFA2535-9EE0-4F92-8A7D-F99201D995C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2637" y="2201498"/>
            <a:ext cx="2050108" cy="3003328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E2D9742D-7740-4C4D-9604-A6077A247D6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3649" y="2003887"/>
            <a:ext cx="2112232" cy="300332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309FEE-0B75-467B-B97E-76B9D72DD35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40208" t="18184" r="32096" b="12327"/>
          <a:stretch/>
        </p:blipFill>
        <p:spPr>
          <a:xfrm>
            <a:off x="3474436" y="1885088"/>
            <a:ext cx="2127403" cy="30024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7EC0B62-95E7-45AB-9E2B-99E08D1B62D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0022" y="1731760"/>
            <a:ext cx="2112232" cy="3003328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397AAAF-7307-4542-A998-C8A1FB14FDF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443" y="1556604"/>
            <a:ext cx="3222258" cy="4581645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D35B31B-FF6E-4E34-9DDC-FD5C63976B92}"/>
              </a:ext>
            </a:extLst>
          </p:cNvPr>
          <p:cNvSpPr txBox="1"/>
          <p:nvPr/>
        </p:nvSpPr>
        <p:spPr>
          <a:xfrm>
            <a:off x="3400890" y="1409512"/>
            <a:ext cx="1290088" cy="294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P. Primaire</a:t>
            </a:r>
            <a:endParaRPr lang="fr-FR" sz="1200" b="1" i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90609D2-8537-489F-9FA9-88CE670817EC}"/>
              </a:ext>
            </a:extLst>
          </p:cNvPr>
          <p:cNvSpPr txBox="1"/>
          <p:nvPr/>
        </p:nvSpPr>
        <p:spPr>
          <a:xfrm>
            <a:off x="5013733" y="1556603"/>
            <a:ext cx="1424577" cy="294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P. Secondaire</a:t>
            </a:r>
            <a:endParaRPr lang="fr-FR" sz="1200" b="1" i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31752AD-8509-4702-B383-37079F058CF2}"/>
              </a:ext>
            </a:extLst>
          </p:cNvPr>
          <p:cNvSpPr txBox="1"/>
          <p:nvPr/>
        </p:nvSpPr>
        <p:spPr>
          <a:xfrm>
            <a:off x="6591195" y="1874593"/>
            <a:ext cx="1290088" cy="294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P. Tertiaire</a:t>
            </a:r>
            <a:endParaRPr lang="fr-FR" sz="1200" b="1" i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30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GRDF">
  <a:themeElements>
    <a:clrScheme name="GrDF institutionnel">
      <a:dk1>
        <a:srgbClr val="000000"/>
      </a:dk1>
      <a:lt1>
        <a:sysClr val="window" lastClr="FFFFFF"/>
      </a:lt1>
      <a:dk2>
        <a:srgbClr val="9896A3"/>
      </a:dk2>
      <a:lt2>
        <a:srgbClr val="CCC9C6"/>
      </a:lt2>
      <a:accent1>
        <a:srgbClr val="F9B100"/>
      </a:accent1>
      <a:accent2>
        <a:srgbClr val="0053A2"/>
      </a:accent2>
      <a:accent3>
        <a:srgbClr val="009BC4"/>
      </a:accent3>
      <a:accent4>
        <a:srgbClr val="01B1AF"/>
      </a:accent4>
      <a:accent5>
        <a:srgbClr val="6FB857"/>
      </a:accent5>
      <a:accent6>
        <a:srgbClr val="B00F7E"/>
      </a:accent6>
      <a:hlink>
        <a:srgbClr val="000000"/>
      </a:hlink>
      <a:folHlink>
        <a:srgbClr val="9896A3"/>
      </a:folHlink>
    </a:clrScheme>
    <a:fontScheme name="GrDF">
      <a:majorFont>
        <a:latin typeface="Avenir LT Std 65 Medium"/>
        <a:ea typeface=""/>
        <a:cs typeface=""/>
      </a:majorFont>
      <a:minorFont>
        <a:latin typeface="Aveni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38100">
          <a:solidFill>
            <a:schemeClr val="accent1"/>
          </a:solidFill>
        </a:ln>
      </a:spPr>
      <a:bodyPr lIns="0" tIns="0" rIns="0" bIns="0" rtlCol="0" anchor="ctr"/>
      <a:lstStyle>
        <a:defPPr algn="ctr">
          <a:lnSpc>
            <a:spcPct val="90000"/>
          </a:lnSpc>
          <a:defRPr sz="1600"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14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6614</TotalTime>
  <Words>358</Words>
  <Application>Microsoft Office PowerPoint</Application>
  <PresentationFormat>Grand écran</PresentationFormat>
  <Paragraphs>37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4" baseType="lpstr">
      <vt:lpstr>Antagometrica BT</vt:lpstr>
      <vt:lpstr>Antagometrica BT Light</vt:lpstr>
      <vt:lpstr>AntagometricaBTW01-Bold</vt:lpstr>
      <vt:lpstr>Arial</vt:lpstr>
      <vt:lpstr>Avenir LT Std 55 Roman</vt:lpstr>
      <vt:lpstr>Avenir LT Std 65 Medium</vt:lpstr>
      <vt:lpstr>Calibri</vt:lpstr>
      <vt:lpstr>Courier New</vt:lpstr>
      <vt:lpstr>Symbol</vt:lpstr>
      <vt:lpstr>Wingdings</vt:lpstr>
      <vt:lpstr>GRDF</vt:lpstr>
      <vt:lpstr>Risque Incivilité Violence Agression - Quelles préventions du RIVA à GRDF ?</vt:lpstr>
      <vt:lpstr>Les outils de prévention du RIVA</vt:lpstr>
      <vt:lpstr>RIVA : Note et fiches reflexes RIVA  + Recours corporels contre tiers </vt:lpstr>
    </vt:vector>
  </TitlesOfParts>
  <Manager>GRDF</Manager>
  <Company>GRDF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institutionnelle</dc:title>
  <dc:subject>Présentation institutionnelle</dc:subject>
  <dc:creator>GRDF</dc:creator>
  <cp:lastModifiedBy>GRUSON Benoit (Gaz Réseau Distribution France)</cp:lastModifiedBy>
  <cp:revision>399</cp:revision>
  <dcterms:created xsi:type="dcterms:W3CDTF">2021-08-06T13:48:00Z</dcterms:created>
  <dcterms:modified xsi:type="dcterms:W3CDTF">2022-10-26T13:48:02Z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392EE2E19CCC4979839D4E365F0F825A</vt:lpwstr>
  </property>
  <property fmtid="{D5CDD505-2E9C-101B-9397-08002B2CF9AE}" pid="3" name="KSOProductBuildVer">
    <vt:lpwstr>1036-11.2.0.10463</vt:lpwstr>
  </property>
</Properties>
</file>