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</p:sldMasterIdLst>
  <p:notesMasterIdLst>
    <p:notesMasterId r:id="rId3"/>
  </p:notesMasterIdLst>
  <p:sldIdLst>
    <p:sldId id="83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E8678-02BF-1941-9387-3CB29D7F45AC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8DEC6-5662-E04E-AB1E-6AFEE5AFC2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32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Après présentation ( doc + lien aller chercher </a:t>
            </a:r>
            <a:r>
              <a:rPr lang="fr-FR" b="1" dirty="0"/>
              <a:t>dans banque de ripostes</a:t>
            </a:r>
            <a:r>
              <a:rPr lang="fr-FR" dirty="0"/>
              <a:t>) en haut </a:t>
            </a:r>
          </a:p>
          <a:p>
            <a:r>
              <a:rPr lang="fr-FR" dirty="0"/>
              <a:t>Donner des clés </a:t>
            </a:r>
            <a:r>
              <a:rPr lang="fr-FR" dirty="0" err="1"/>
              <a:t>usb</a:t>
            </a:r>
            <a:r>
              <a:rPr lang="fr-FR" dirty="0"/>
              <a:t> pour accès aux liens </a:t>
            </a:r>
          </a:p>
          <a:p>
            <a:r>
              <a:rPr lang="fr-FR" dirty="0"/>
              <a:t>Demander à chacun selon les 4 situations que choisissez-vous comme type de riposte </a:t>
            </a:r>
          </a:p>
          <a:p>
            <a:r>
              <a:rPr lang="fr-FR" dirty="0"/>
              <a:t>1si vous êtes témoin de la situation en tant que manager   </a:t>
            </a:r>
            <a:r>
              <a:rPr lang="fr-FR" i="1" dirty="0"/>
              <a:t>( vérifier que les ripostes correspondent au rôle de manager …)</a:t>
            </a:r>
            <a:endParaRPr lang="fr-FR" dirty="0"/>
          </a:p>
          <a:p>
            <a:r>
              <a:rPr lang="fr-FR" dirty="0"/>
              <a:t>2:: comment je conseille à mes collaboratrices de réagir 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7002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61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74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03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97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10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90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05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5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54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333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84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5019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806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441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67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97E3B-C60D-674B-82AD-979418E284BB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84A309-EA9E-4941-8A72-EA84FD7BA8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18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11" Type="http://schemas.openxmlformats.org/officeDocument/2006/relationships/hyperlink" Target="https://www.standup-international.com/be/fr/training/bystander/react/intro/bar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1D55C9-7AFB-6FE5-819B-989F9B37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729" y="246564"/>
            <a:ext cx="9038541" cy="875620"/>
          </a:xfrm>
        </p:spPr>
        <p:txBody>
          <a:bodyPr>
            <a:noAutofit/>
          </a:bodyPr>
          <a:lstStyle/>
          <a:p>
            <a:r>
              <a:rPr lang="fr-FR" sz="2400" dirty="0">
                <a:solidFill>
                  <a:schemeClr val="tx1"/>
                </a:solidFill>
              </a:rPr>
              <a:t>En tant que victime ou témoin, sur quoi je peux agir et comment pour combattre </a:t>
            </a:r>
            <a:r>
              <a:rPr lang="fr-FR" sz="3000" dirty="0">
                <a:solidFill>
                  <a:schemeClr val="tx1"/>
                </a:solidFill>
              </a:rPr>
              <a:t>le sexisme ? 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DF54F839-75CF-4386-91F0-01B1E7182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6137" y="1381331"/>
            <a:ext cx="3955110" cy="426643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2100" b="1" dirty="0">
                <a:solidFill>
                  <a:schemeClr val="accent5"/>
                </a:solidFill>
                <a:latin typeface="Helvetica" panose="020B0604020202020204" pitchFamily="34" charset="0"/>
                <a:cs typeface="Calibri" panose="020F0502020204030204" pitchFamily="34" charset="0"/>
              </a:rPr>
              <a:t>En tant que  </a:t>
            </a:r>
            <a:r>
              <a:rPr lang="fr-FR" sz="2100" b="1" dirty="0">
                <a:solidFill>
                  <a:schemeClr val="tx1"/>
                </a:solidFill>
                <a:latin typeface="Helvetica" panose="020B0604020202020204" pitchFamily="34" charset="0"/>
                <a:cs typeface="Calibri" panose="020F0502020204030204" pitchFamily="34" charset="0"/>
              </a:rPr>
              <a:t>VICTIME</a:t>
            </a:r>
            <a:endParaRPr lang="fr-FR" sz="2100" b="1" dirty="0">
              <a:solidFill>
                <a:schemeClr val="accent5"/>
              </a:solidFill>
              <a:latin typeface="Helvetica" panose="020B06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100" b="1" dirty="0">
                <a:solidFill>
                  <a:schemeClr val="accent5"/>
                </a:solidFill>
                <a:latin typeface="Helvetica" panose="020B0604020202020204" pitchFamily="34" charset="0"/>
                <a:cs typeface="Calibri" panose="020F0502020204030204" pitchFamily="34" charset="0"/>
              </a:rPr>
              <a:t>Types de Ripostes</a:t>
            </a:r>
          </a:p>
          <a:p>
            <a:pPr marL="0" indent="0">
              <a:buNone/>
            </a:pPr>
            <a:endParaRPr lang="fr-FR" sz="2100" b="1" u="dotted" dirty="0">
              <a:solidFill>
                <a:srgbClr val="7030A0"/>
              </a:solidFill>
              <a:latin typeface="Helvetica" panose="020B06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100" b="1" u="dotted" dirty="0">
              <a:solidFill>
                <a:srgbClr val="7030A0"/>
              </a:solidFill>
              <a:latin typeface="Helvetica" panose="020B06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100" b="1" u="dotted" dirty="0">
              <a:solidFill>
                <a:srgbClr val="7030A0"/>
              </a:solidFill>
              <a:latin typeface="Helvetica" panose="020B0604020202020204" pitchFamily="34" charset="0"/>
              <a:cs typeface="Calibri" panose="020F0502020204030204" pitchFamily="34" charset="0"/>
            </a:endParaRPr>
          </a:p>
          <a:p>
            <a:r>
              <a:rPr lang="fr-FR" sz="2400" b="1" dirty="0"/>
              <a:t>Silence 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b="1" dirty="0"/>
              <a:t>Décalage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b="1" dirty="0"/>
              <a:t>Pédagogie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b="1" dirty="0"/>
              <a:t>Fermeté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022F11-8EE4-DE9B-7739-85F5FA07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1454-0661-4AE7-A4AB-555E50E20C33}" type="slidenum">
              <a:rPr lang="fr-FR" altLang="fr-FR" smtClean="0"/>
              <a:pPr/>
              <a:t>1</a:t>
            </a:fld>
            <a:endParaRPr lang="fr-FR" altLang="fr-FR"/>
          </a:p>
        </p:txBody>
      </p:sp>
      <p:pic>
        <p:nvPicPr>
          <p:cNvPr id="14" name="Graphique 13" descr="Commentaire barre oblique silence avec un remplissage uni">
            <a:extLst>
              <a:ext uri="{FF2B5EF4-FFF2-40B4-BE49-F238E27FC236}">
                <a16:creationId xmlns:a16="http://schemas.microsoft.com/office/drawing/2014/main" id="{3244FBCC-3F8F-E0F6-90E6-D5C4CF9D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7739" y="2368672"/>
            <a:ext cx="648072" cy="648072"/>
          </a:xfrm>
          <a:prstGeom prst="rect">
            <a:avLst/>
          </a:prstGeom>
        </p:spPr>
      </p:pic>
      <p:pic>
        <p:nvPicPr>
          <p:cNvPr id="16" name="Graphique 15" descr="Chapeau de joker avec un remplissage uni">
            <a:extLst>
              <a:ext uri="{FF2B5EF4-FFF2-40B4-BE49-F238E27FC236}">
                <a16:creationId xmlns:a16="http://schemas.microsoft.com/office/drawing/2014/main" id="{CB8FB6E7-F214-80AD-414B-2CA593FFF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3692" y="3016744"/>
            <a:ext cx="736461" cy="736461"/>
          </a:xfrm>
          <a:prstGeom prst="rect">
            <a:avLst/>
          </a:prstGeom>
        </p:spPr>
      </p:pic>
      <p:pic>
        <p:nvPicPr>
          <p:cNvPr id="18" name="Graphique 17" descr="Chat avec un remplissage uni">
            <a:extLst>
              <a:ext uri="{FF2B5EF4-FFF2-40B4-BE49-F238E27FC236}">
                <a16:creationId xmlns:a16="http://schemas.microsoft.com/office/drawing/2014/main" id="{00AC48B7-B7F9-215B-D8AB-64300FABA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6355" y="3744126"/>
            <a:ext cx="736460" cy="736460"/>
          </a:xfrm>
          <a:prstGeom prst="rect">
            <a:avLst/>
          </a:prstGeom>
        </p:spPr>
      </p:pic>
      <p:pic>
        <p:nvPicPr>
          <p:cNvPr id="20" name="Graphique 19" descr="Main levée avec un remplissage uni">
            <a:extLst>
              <a:ext uri="{FF2B5EF4-FFF2-40B4-BE49-F238E27FC236}">
                <a16:creationId xmlns:a16="http://schemas.microsoft.com/office/drawing/2014/main" id="{D18C6426-7EA4-8063-3979-9735019C48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0222" y="4407607"/>
            <a:ext cx="545589" cy="545589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6D3E5A9-0F8C-90CB-DD60-61B016726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5948" y="1463040"/>
            <a:ext cx="3875268" cy="41847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fr-FR" sz="23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tant que </a:t>
            </a:r>
            <a:r>
              <a:rPr lang="fr-FR" sz="2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TEMOIN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sz="23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de </a:t>
            </a:r>
            <a:r>
              <a:rPr lang="fr-FR" sz="2300" b="1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risposte</a:t>
            </a:r>
            <a:r>
              <a:rPr lang="fr-FR" sz="23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5 D  de l’OREAL</a:t>
            </a:r>
          </a:p>
          <a:p>
            <a:pPr marL="0" indent="0">
              <a:buNone/>
            </a:pPr>
            <a:r>
              <a:rPr lang="fr-FR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</a:t>
            </a:r>
          </a:p>
          <a:p>
            <a:pPr>
              <a:buFont typeface="+mj-lt"/>
              <a:buAutoNum type="arabicPeriod"/>
            </a:pP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Distraire la personne harceleur</a:t>
            </a:r>
          </a:p>
          <a:p>
            <a:pPr>
              <a:buFont typeface="+mj-lt"/>
              <a:buAutoNum type="arabicPeriod"/>
            </a:pP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Déléguer</a:t>
            </a:r>
          </a:p>
          <a:p>
            <a:pPr>
              <a:buFont typeface="+mj-lt"/>
              <a:buAutoNum type="arabicPeriod"/>
            </a:pP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Documenter</a:t>
            </a:r>
          </a:p>
          <a:p>
            <a:pPr>
              <a:buFont typeface="+mj-lt"/>
              <a:buAutoNum type="arabicPeriod"/>
            </a:pP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Dialoguer avec la personne en difficulté</a:t>
            </a:r>
          </a:p>
          <a:p>
            <a:pPr>
              <a:buFont typeface="+mj-lt"/>
              <a:buAutoNum type="arabicPeriod"/>
            </a:pPr>
            <a:r>
              <a:rPr lang="fr-F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Diriger la personne harceleur </a:t>
            </a:r>
          </a:p>
          <a:p>
            <a:pPr marL="0" indent="0">
              <a:lnSpc>
                <a:spcPct val="80000"/>
              </a:lnSpc>
              <a:buNone/>
            </a:pPr>
            <a:endParaRPr lang="fr-FR" sz="23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fr-FR" sz="23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3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 voir la vidéo  du programme STAND UP DE LOREAL</a:t>
            </a:r>
            <a:endParaRPr lang="fr-F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https://www.standup-international.com/be/fr/training/bystander/react/intro/bar</a:t>
            </a:r>
            <a:endParaRPr lang="fr-F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3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fr-FR" sz="1500" b="1" dirty="0">
              <a:solidFill>
                <a:schemeClr val="accent5"/>
              </a:solidFill>
              <a:latin typeface="Helvetica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8FD2CC-FC82-0EB8-9DA7-66E9CED48F59}"/>
              </a:ext>
            </a:extLst>
          </p:cNvPr>
          <p:cNvSpPr txBox="1"/>
          <p:nvPr/>
        </p:nvSpPr>
        <p:spPr>
          <a:xfrm>
            <a:off x="1708348" y="5695672"/>
            <a:ext cx="7621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Pour aller plus loin </a:t>
            </a:r>
          </a:p>
          <a:p>
            <a:r>
              <a:rPr lang="fr-FR" sz="1800" b="1" dirty="0">
                <a:solidFill>
                  <a:schemeClr val="tx1"/>
                </a:solidFill>
              </a:rPr>
              <a:t>Extrait https: //</a:t>
            </a:r>
            <a:r>
              <a:rPr lang="fr-FR" sz="1800" b="1" dirty="0" err="1">
                <a:solidFill>
                  <a:schemeClr val="tx1"/>
                </a:solidFill>
              </a:rPr>
              <a:t>www.combattre</a:t>
            </a:r>
            <a:r>
              <a:rPr lang="fr-FR" sz="1800" b="1" dirty="0">
                <a:solidFill>
                  <a:schemeClr val="tx1"/>
                </a:solidFill>
              </a:rPr>
              <a:t> le sexisme </a:t>
            </a:r>
            <a:r>
              <a:rPr lang="fr-FR" sz="1800" b="1" dirty="0" err="1">
                <a:solidFill>
                  <a:schemeClr val="tx1"/>
                </a:solidFill>
              </a:rPr>
              <a:t>ordinaire.defense.gouv.fr</a:t>
            </a:r>
            <a:endParaRPr lang="fr-FR" sz="1800" b="1" dirty="0">
              <a:solidFill>
                <a:schemeClr val="tx1"/>
              </a:solidFill>
            </a:endParaRPr>
          </a:p>
          <a:p>
            <a:r>
              <a:rPr lang="fr-FR" sz="1800" b="1" dirty="0">
                <a:solidFill>
                  <a:schemeClr val="tx1"/>
                </a:solidFill>
              </a:rPr>
              <a:t>Pour aller plus  loin : http://</a:t>
            </a:r>
            <a:r>
              <a:rPr lang="fr-FR" sz="1800" b="1" dirty="0" err="1">
                <a:solidFill>
                  <a:schemeClr val="tx1"/>
                </a:solidFill>
              </a:rPr>
              <a:t>stopausexisme.be</a:t>
            </a:r>
            <a:r>
              <a:rPr lang="fr-FR" sz="1800" b="1" dirty="0">
                <a:solidFill>
                  <a:schemeClr val="tx1"/>
                </a:solidFill>
              </a:rPr>
              <a:t>/outils/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7BC097-4FD3-2D9E-00BC-4951FEA557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9135" y="111889"/>
            <a:ext cx="1187002" cy="73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3760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Personnalisé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3ABA49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{F8582A06-CAAB-3B4F-A518-9733FD048C17}tf10001060</Template>
  <TotalTime>80</TotalTime>
  <Words>193</Words>
  <Application>Microsoft Macintosh PowerPoint</Application>
  <PresentationFormat>Grand écran</PresentationFormat>
  <Paragraphs>35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</vt:lpstr>
      <vt:lpstr>Trebuchet MS</vt:lpstr>
      <vt:lpstr>Wingdings 3</vt:lpstr>
      <vt:lpstr>Facette</vt:lpstr>
      <vt:lpstr>En tant que victime ou témoin, sur quoi je peux agir et comment pour combattre le sexisme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Agissements sexistes</dc:title>
  <dc:creator>Patricia Roussot</dc:creator>
  <cp:lastModifiedBy>Patricia Roussot</cp:lastModifiedBy>
  <cp:revision>8</cp:revision>
  <dcterms:created xsi:type="dcterms:W3CDTF">2023-10-12T17:31:18Z</dcterms:created>
  <dcterms:modified xsi:type="dcterms:W3CDTF">2024-07-09T06:49:36Z</dcterms:modified>
</cp:coreProperties>
</file>