
<file path=[Content_Types].xml><?xml version="1.0" encoding="utf-8"?>
<Types xmlns="http://schemas.openxmlformats.org/package/2006/content-types">
  <Default Extension="bin" ContentType="audio/unknown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7" r:id="rId1"/>
  </p:sldMasterIdLst>
  <p:notesMasterIdLst>
    <p:notesMasterId r:id="rId35"/>
  </p:notesMasterIdLst>
  <p:handoutMasterIdLst>
    <p:handoutMasterId r:id="rId36"/>
  </p:handoutMasterIdLst>
  <p:sldIdLst>
    <p:sldId id="326" r:id="rId2"/>
    <p:sldId id="523" r:id="rId3"/>
    <p:sldId id="448" r:id="rId4"/>
    <p:sldId id="520" r:id="rId5"/>
    <p:sldId id="538" r:id="rId6"/>
    <p:sldId id="528" r:id="rId7"/>
    <p:sldId id="527" r:id="rId8"/>
    <p:sldId id="270" r:id="rId9"/>
    <p:sldId id="463" r:id="rId10"/>
    <p:sldId id="834" r:id="rId11"/>
    <p:sldId id="836" r:id="rId12"/>
    <p:sldId id="529" r:id="rId13"/>
    <p:sldId id="505" r:id="rId14"/>
    <p:sldId id="286" r:id="rId15"/>
    <p:sldId id="488" r:id="rId16"/>
    <p:sldId id="284" r:id="rId17"/>
    <p:sldId id="481" r:id="rId18"/>
    <p:sldId id="453" r:id="rId19"/>
    <p:sldId id="498" r:id="rId20"/>
    <p:sldId id="513" r:id="rId21"/>
    <p:sldId id="470" r:id="rId22"/>
    <p:sldId id="294" r:id="rId23"/>
    <p:sldId id="478" r:id="rId24"/>
    <p:sldId id="515" r:id="rId25"/>
    <p:sldId id="526" r:id="rId26"/>
    <p:sldId id="486" r:id="rId27"/>
    <p:sldId id="492" r:id="rId28"/>
    <p:sldId id="835" r:id="rId29"/>
    <p:sldId id="541" r:id="rId30"/>
    <p:sldId id="825" r:id="rId31"/>
    <p:sldId id="829" r:id="rId32"/>
    <p:sldId id="833" r:id="rId33"/>
    <p:sldId id="512" r:id="rId34"/>
  </p:sldIdLst>
  <p:sldSz cx="10260013" cy="7215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>
          <p15:clr>
            <a:srgbClr val="A4A3A4"/>
          </p15:clr>
        </p15:guide>
        <p15:guide id="2" pos="32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1AE51"/>
    <a:srgbClr val="2FB5AD"/>
    <a:srgbClr val="008CAF"/>
    <a:srgbClr val="F8AE05"/>
    <a:srgbClr val="04519E"/>
    <a:srgbClr val="019D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50000" autoAdjust="0"/>
  </p:normalViewPr>
  <p:slideViewPr>
    <p:cSldViewPr snapToObjects="1">
      <p:cViewPr varScale="1">
        <p:scale>
          <a:sx n="120" d="100"/>
          <a:sy n="120" d="100"/>
        </p:scale>
        <p:origin x="424" y="192"/>
      </p:cViewPr>
      <p:guideLst>
        <p:guide orient="horz" pos="2272"/>
        <p:guide pos="32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7360"/>
    </p:cViewPr>
  </p:sorterViewPr>
  <p:notesViewPr>
    <p:cSldViewPr snapToObjects="1">
      <p:cViewPr varScale="1">
        <p:scale>
          <a:sx n="96" d="100"/>
          <a:sy n="96" d="100"/>
        </p:scale>
        <p:origin x="393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268914-F76D-154A-B916-9EF88B7F2D92}" type="doc">
      <dgm:prSet loTypeId="urn:microsoft.com/office/officeart/2005/8/layout/hProcess7#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EDA6963-ED8F-7142-BBAB-0B50D96ED4F5}">
      <dgm:prSet custT="1"/>
      <dgm:spPr/>
      <dgm:t>
        <a:bodyPr/>
        <a:lstStyle/>
        <a:p>
          <a:pPr rtl="0"/>
          <a:r>
            <a:rPr lang="fr-FR" sz="3600" b="1" dirty="0">
              <a:solidFill>
                <a:srgbClr val="C00000"/>
              </a:solidFill>
              <a:latin typeface="Helvetica" pitchFamily="2" charset="0"/>
            </a:rPr>
            <a:t>RESPIRER</a:t>
          </a:r>
          <a:r>
            <a:rPr lang="fr-FR" sz="3600" dirty="0">
              <a:solidFill>
                <a:srgbClr val="C00000"/>
              </a:solidFill>
              <a:latin typeface="Helvetica" pitchFamily="2" charset="0"/>
            </a:rPr>
            <a:t> </a:t>
          </a:r>
        </a:p>
      </dgm:t>
    </dgm:pt>
    <dgm:pt modelId="{10B3E3A9-FD9B-3E46-9CFA-6BD44962BFAD}" type="parTrans" cxnId="{4E88FAF0-225A-234C-B940-52B9F0662B24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FC3B285B-2BC3-C642-97A2-244A460D971C}" type="sibTrans" cxnId="{4E88FAF0-225A-234C-B940-52B9F0662B24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302969C6-C528-3644-9B88-973CFCF4C465}">
      <dgm:prSet/>
      <dgm:spPr/>
      <dgm:t>
        <a:bodyPr/>
        <a:lstStyle/>
        <a:p>
          <a:pPr rtl="0"/>
          <a:r>
            <a:rPr lang="fr-FR" b="1" dirty="0">
              <a:solidFill>
                <a:srgbClr val="C00000"/>
              </a:solidFill>
              <a:latin typeface="Helvetica" pitchFamily="2" charset="0"/>
            </a:rPr>
            <a:t>RELATIVISER</a:t>
          </a:r>
        </a:p>
      </dgm:t>
    </dgm:pt>
    <dgm:pt modelId="{77215704-0EBE-5541-9CA3-95A277C31991}" type="parTrans" cxnId="{44F4764E-D063-1B4E-960A-14D14A28098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BAD9CEE0-32AA-9A4E-8E91-334E3A6F050C}" type="sibTrans" cxnId="{44F4764E-D063-1B4E-960A-14D14A28098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23D89E8D-DF91-5444-B546-93C52204DE83}">
      <dgm:prSet/>
      <dgm:spPr/>
      <dgm:t>
        <a:bodyPr/>
        <a:lstStyle/>
        <a:p>
          <a:pPr rtl="0"/>
          <a:r>
            <a:rPr lang="fr-FR" b="1" dirty="0">
              <a:solidFill>
                <a:srgbClr val="C00000"/>
              </a:solidFill>
              <a:latin typeface="Helvetica" pitchFamily="2" charset="0"/>
            </a:rPr>
            <a:t>RESPECTER</a:t>
          </a:r>
        </a:p>
      </dgm:t>
    </dgm:pt>
    <dgm:pt modelId="{2BB1686B-FF1E-CE48-B0D7-736705823B51}" type="parTrans" cxnId="{10E15DC1-5449-E64B-8DA7-9BF3C58936BD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44FB8106-40C4-B248-A0A3-D13678F496BF}" type="sibTrans" cxnId="{10E15DC1-5449-E64B-8DA7-9BF3C58936BD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79B60AD8-D087-5D46-9B4E-6E983A0E44A2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  <a:p>
          <a:pPr rtl="0"/>
          <a:r>
            <a:rPr lang="fr-FR" sz="2000" dirty="0">
              <a:latin typeface="Helvetica" pitchFamily="2" charset="0"/>
            </a:rPr>
            <a:t>Respiration consciente </a:t>
          </a:r>
        </a:p>
      </dgm:t>
    </dgm:pt>
    <dgm:pt modelId="{0EAF5BAF-F071-7A4D-A1D2-AC5ED9240210}" type="parTrans" cxnId="{798DDD2E-BE81-9C48-9BC6-FDA052D8232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77551B86-2048-D946-9639-F7208DD8906C}" type="sibTrans" cxnId="{798DDD2E-BE81-9C48-9BC6-FDA052D8232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5D554F2A-4383-7244-B3EF-1447CBF95842}">
      <dgm:prSet custT="1"/>
      <dgm:spPr/>
      <dgm:t>
        <a:bodyPr/>
        <a:lstStyle/>
        <a:p>
          <a:pPr rtl="0"/>
          <a:r>
            <a:rPr lang="fr-FR" sz="2000" dirty="0">
              <a:latin typeface="Helvetica" pitchFamily="2" charset="0"/>
            </a:rPr>
            <a:t>Respiration ventrale en 4 temps </a:t>
          </a:r>
        </a:p>
      </dgm:t>
    </dgm:pt>
    <dgm:pt modelId="{43168A61-B224-7045-B566-51CB47662939}" type="parTrans" cxnId="{B0E3BD01-7D19-F14C-92F9-E7D0FC4CAB96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22BDE325-665E-CD48-BE5D-7B6148889BF9}" type="sibTrans" cxnId="{B0E3BD01-7D19-F14C-92F9-E7D0FC4CAB96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D928ACA1-3F37-A649-BBCE-ABC65F1A2356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  <a:p>
          <a:pPr rtl="0"/>
          <a:r>
            <a:rPr lang="fr-FR" sz="2000" dirty="0">
              <a:latin typeface="Helvetica" pitchFamily="2" charset="0"/>
            </a:rPr>
            <a:t>Se centrer sur sa mission (ne pas prendre pour soi ),  expliquer son rôle</a:t>
          </a:r>
        </a:p>
      </dgm:t>
    </dgm:pt>
    <dgm:pt modelId="{A5D8EF6E-5184-BC42-A32A-C5755C5F50E8}" type="parTrans" cxnId="{674767D3-6EE5-B443-89B1-C7B50A65F1E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99711B85-2032-3742-AEAB-552FFC3F84EA}" type="sibTrans" cxnId="{674767D3-6EE5-B443-89B1-C7B50A65F1E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2BF9F32C-8CCE-D84C-B78F-8A5B713C772A}">
      <dgm:prSet custT="1"/>
      <dgm:spPr/>
      <dgm:t>
        <a:bodyPr/>
        <a:lstStyle/>
        <a:p>
          <a:pPr rtl="0"/>
          <a:r>
            <a:rPr lang="fr-FR" sz="2000" dirty="0">
              <a:latin typeface="Helvetica" pitchFamily="2" charset="0"/>
            </a:rPr>
            <a:t>Se rappeler ce qui est important pour soi dans sa vie …</a:t>
          </a:r>
        </a:p>
      </dgm:t>
    </dgm:pt>
    <dgm:pt modelId="{DAD65959-D77C-7C49-9FF4-3E98334ED81E}" type="parTrans" cxnId="{756CDE9B-6E39-3848-AA49-C34DC26C976E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E89ADE83-A852-5247-96D3-68F8CDD4E602}" type="sibTrans" cxnId="{756CDE9B-6E39-3848-AA49-C34DC26C976E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6CA1680B-4479-6946-B729-0CDC59D65B25}">
      <dgm:prSet custT="1"/>
      <dgm:spPr/>
      <dgm:t>
        <a:bodyPr/>
        <a:lstStyle/>
        <a:p>
          <a:pPr rtl="0"/>
          <a:r>
            <a:rPr lang="fr-FR" sz="2000" dirty="0">
              <a:latin typeface="Helvetica" pitchFamily="2" charset="0"/>
            </a:rPr>
            <a:t> Technique du rideau pour se ressourcer</a:t>
          </a:r>
        </a:p>
      </dgm:t>
    </dgm:pt>
    <dgm:pt modelId="{CF8E43B8-1737-CB4B-81B7-CFFB3B8350C5}" type="parTrans" cxnId="{557AD23B-F25A-194D-9046-390D4666004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D912899B-CF71-6F46-A2E6-DBC370868D00}" type="sibTrans" cxnId="{557AD23B-F25A-194D-9046-390D4666004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F385EC86-C864-044E-809E-A68AE09FFFD3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  <a:p>
          <a:pPr rtl="0"/>
          <a:r>
            <a:rPr lang="fr-FR" sz="2000" dirty="0">
              <a:latin typeface="Helvetica" pitchFamily="2" charset="0"/>
            </a:rPr>
            <a:t>Respecter votre interlocuteur : écouter, reformuler, prendre en compte si cela est possible</a:t>
          </a:r>
        </a:p>
      </dgm:t>
    </dgm:pt>
    <dgm:pt modelId="{BA143102-5F18-4E42-BEC1-FF53DDC515B0}" type="parTrans" cxnId="{ACEB0AAF-9C89-044A-99EC-A699368FD645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9CACECF9-D41F-2C45-B5E3-18124396848A}" type="sibTrans" cxnId="{ACEB0AAF-9C89-044A-99EC-A699368FD645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06A85066-206C-664B-AF77-BC9621CAD29E}">
      <dgm:prSet custT="1"/>
      <dgm:spPr/>
      <dgm:t>
        <a:bodyPr/>
        <a:lstStyle/>
        <a:p>
          <a:pPr rtl="0"/>
          <a:r>
            <a:rPr lang="fr-FR" sz="2000" dirty="0">
              <a:latin typeface="Helvetica" pitchFamily="2" charset="0"/>
            </a:rPr>
            <a:t>Vous respecter : poser les limites</a:t>
          </a:r>
        </a:p>
      </dgm:t>
    </dgm:pt>
    <dgm:pt modelId="{CBF8082F-0DDF-0A47-83D4-E9D93DC7C852}" type="parTrans" cxnId="{96355336-0ED8-C042-B33F-C29BDEB78C52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7E39A83E-369A-DF4A-A8BD-F2D498FFF06A}" type="sibTrans" cxnId="{96355336-0ED8-C042-B33F-C29BDEB78C52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6991300D-7564-AC41-98BB-F17BAADD2451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</dgm:t>
    </dgm:pt>
    <dgm:pt modelId="{99C47996-5070-7640-90B2-ED306B5A4342}" type="parTrans" cxnId="{DA8A4131-2AAB-824A-B39A-BA4AFA256D7B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A37D2C07-CDE4-8347-963F-AC4069E40A1D}" type="sibTrans" cxnId="{DA8A4131-2AAB-824A-B39A-BA4AFA256D7B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E48ADF86-E527-B347-93A1-D8BCCC7E6DCF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</dgm:t>
    </dgm:pt>
    <dgm:pt modelId="{D909CEDB-DEE2-5543-B7B2-4501FE45027C}" type="parTrans" cxnId="{A092FF87-2C76-824A-90E1-F173118E347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49D3BB2A-810D-DC4D-B419-C35853EA21A8}" type="sibTrans" cxnId="{A092FF87-2C76-824A-90E1-F173118E347F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EF7152CF-BAA3-4441-A49F-B5EC9FEEE83D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</dgm:t>
    </dgm:pt>
    <dgm:pt modelId="{943826BD-329E-6E40-ADCB-40F9670F0CE2}" type="parTrans" cxnId="{3EDF5EAE-D155-B946-B6E8-2BBF7BC4590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F03209EF-E443-D649-8AFE-835EBA451705}" type="sibTrans" cxnId="{3EDF5EAE-D155-B946-B6E8-2BBF7BC4590A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15B85650-0388-724C-B7A1-792065A89B05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</dgm:t>
    </dgm:pt>
    <dgm:pt modelId="{386BBE3D-6DB6-1C45-9B11-974D666CB4DA}" type="parTrans" cxnId="{D78F4B36-E91E-B240-96A8-666C96A994AB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CC71325B-A597-F346-849A-FAEDE992F5E7}" type="sibTrans" cxnId="{D78F4B36-E91E-B240-96A8-666C96A994AB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778FBCA2-1771-C44A-9DFB-229C8AF62332}">
      <dgm:prSet custT="1"/>
      <dgm:spPr/>
      <dgm:t>
        <a:bodyPr/>
        <a:lstStyle/>
        <a:p>
          <a:pPr rtl="0"/>
          <a:endParaRPr lang="fr-FR" sz="2000" dirty="0">
            <a:latin typeface="Helvetica" pitchFamily="2" charset="0"/>
          </a:endParaRPr>
        </a:p>
        <a:p>
          <a:pPr rtl="0"/>
          <a:r>
            <a:rPr lang="fr-FR" sz="2000" dirty="0">
              <a:latin typeface="Helvetica" pitchFamily="2" charset="0"/>
            </a:rPr>
            <a:t>Rechercher une sortie honorable</a:t>
          </a:r>
        </a:p>
      </dgm:t>
    </dgm:pt>
    <dgm:pt modelId="{976FF6DC-D52F-1347-9789-8F24E0ED344F}" type="parTrans" cxnId="{6FCE31B9-3865-8A45-B669-ED99A172AF39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C916642F-A2F4-854E-B8BF-755375B59FC5}" type="sibTrans" cxnId="{6FCE31B9-3865-8A45-B669-ED99A172AF39}">
      <dgm:prSet/>
      <dgm:spPr/>
      <dgm:t>
        <a:bodyPr/>
        <a:lstStyle/>
        <a:p>
          <a:endParaRPr lang="fr-FR">
            <a:latin typeface="Helvetica" pitchFamily="2" charset="0"/>
          </a:endParaRPr>
        </a:p>
      </dgm:t>
    </dgm:pt>
    <dgm:pt modelId="{036DAA3D-3222-EA42-A3BD-C833E7D0D330}" type="pres">
      <dgm:prSet presAssocID="{9E268914-F76D-154A-B916-9EF88B7F2D92}" presName="Name0" presStyleCnt="0">
        <dgm:presLayoutVars>
          <dgm:dir/>
          <dgm:animLvl val="lvl"/>
          <dgm:resizeHandles val="exact"/>
        </dgm:presLayoutVars>
      </dgm:prSet>
      <dgm:spPr/>
    </dgm:pt>
    <dgm:pt modelId="{8351B368-F9A9-AB4C-B737-7D59900BD392}" type="pres">
      <dgm:prSet presAssocID="{5EDA6963-ED8F-7142-BBAB-0B50D96ED4F5}" presName="compositeNode" presStyleCnt="0">
        <dgm:presLayoutVars>
          <dgm:bulletEnabled val="1"/>
        </dgm:presLayoutVars>
      </dgm:prSet>
      <dgm:spPr/>
    </dgm:pt>
    <dgm:pt modelId="{E542AD27-BAC1-2E4D-B2E7-9F1B6B6A47CC}" type="pres">
      <dgm:prSet presAssocID="{5EDA6963-ED8F-7142-BBAB-0B50D96ED4F5}" presName="bgRect" presStyleLbl="node1" presStyleIdx="0" presStyleCnt="3" custLinFactNeighborX="1457"/>
      <dgm:spPr/>
    </dgm:pt>
    <dgm:pt modelId="{C5C3C138-F8FF-4648-9818-A741AF2FAD49}" type="pres">
      <dgm:prSet presAssocID="{5EDA6963-ED8F-7142-BBAB-0B50D96ED4F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B5EC196-6A6A-B64B-A210-E0B34E92423D}" type="pres">
      <dgm:prSet presAssocID="{5EDA6963-ED8F-7142-BBAB-0B50D96ED4F5}" presName="childNode" presStyleLbl="node1" presStyleIdx="0" presStyleCnt="3">
        <dgm:presLayoutVars>
          <dgm:bulletEnabled val="1"/>
        </dgm:presLayoutVars>
      </dgm:prSet>
      <dgm:spPr/>
    </dgm:pt>
    <dgm:pt modelId="{0DBD6FBC-A7FE-1A48-B8DF-FEB3998C0D74}" type="pres">
      <dgm:prSet presAssocID="{FC3B285B-2BC3-C642-97A2-244A460D971C}" presName="hSp" presStyleCnt="0"/>
      <dgm:spPr/>
    </dgm:pt>
    <dgm:pt modelId="{3F168DFA-3CE9-DA4E-8B94-A5D5E89D6968}" type="pres">
      <dgm:prSet presAssocID="{FC3B285B-2BC3-C642-97A2-244A460D971C}" presName="vProcSp" presStyleCnt="0"/>
      <dgm:spPr/>
    </dgm:pt>
    <dgm:pt modelId="{43673ADB-A411-5B48-98D2-B05B842194DE}" type="pres">
      <dgm:prSet presAssocID="{FC3B285B-2BC3-C642-97A2-244A460D971C}" presName="vSp1" presStyleCnt="0"/>
      <dgm:spPr/>
    </dgm:pt>
    <dgm:pt modelId="{3B91AA42-3809-CE4A-9DF2-17BE12C460E0}" type="pres">
      <dgm:prSet presAssocID="{FC3B285B-2BC3-C642-97A2-244A460D971C}" presName="simulatedConn" presStyleLbl="solidFgAcc1" presStyleIdx="0" presStyleCnt="2"/>
      <dgm:spPr>
        <a:solidFill>
          <a:srgbClr val="31B5AE"/>
        </a:solidFill>
      </dgm:spPr>
    </dgm:pt>
    <dgm:pt modelId="{87BB9972-B99E-B84C-AA3F-401F6E2CD49F}" type="pres">
      <dgm:prSet presAssocID="{FC3B285B-2BC3-C642-97A2-244A460D971C}" presName="vSp2" presStyleCnt="0"/>
      <dgm:spPr/>
    </dgm:pt>
    <dgm:pt modelId="{CF772553-CD11-8245-BD3A-DC1B0C8B9058}" type="pres">
      <dgm:prSet presAssocID="{FC3B285B-2BC3-C642-97A2-244A460D971C}" presName="sibTrans" presStyleCnt="0"/>
      <dgm:spPr/>
    </dgm:pt>
    <dgm:pt modelId="{968C8627-C4B2-2F40-A277-1BCC527B4ED8}" type="pres">
      <dgm:prSet presAssocID="{302969C6-C528-3644-9B88-973CFCF4C465}" presName="compositeNode" presStyleCnt="0">
        <dgm:presLayoutVars>
          <dgm:bulletEnabled val="1"/>
        </dgm:presLayoutVars>
      </dgm:prSet>
      <dgm:spPr/>
    </dgm:pt>
    <dgm:pt modelId="{63118750-C7AF-624F-AE0A-7AA40C504CDF}" type="pres">
      <dgm:prSet presAssocID="{302969C6-C528-3644-9B88-973CFCF4C465}" presName="bgRect" presStyleLbl="node1" presStyleIdx="1" presStyleCnt="3"/>
      <dgm:spPr/>
    </dgm:pt>
    <dgm:pt modelId="{C6785780-69E4-464C-9C3D-06C5C0BC6ED0}" type="pres">
      <dgm:prSet presAssocID="{302969C6-C528-3644-9B88-973CFCF4C465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67A52CB5-BBD0-F948-95E0-50393EFEE6D7}" type="pres">
      <dgm:prSet presAssocID="{302969C6-C528-3644-9B88-973CFCF4C465}" presName="childNode" presStyleLbl="node1" presStyleIdx="1" presStyleCnt="3">
        <dgm:presLayoutVars>
          <dgm:bulletEnabled val="1"/>
        </dgm:presLayoutVars>
      </dgm:prSet>
      <dgm:spPr/>
    </dgm:pt>
    <dgm:pt modelId="{05723F55-CB47-374E-AEB2-A1A8EA13E6BE}" type="pres">
      <dgm:prSet presAssocID="{BAD9CEE0-32AA-9A4E-8E91-334E3A6F050C}" presName="hSp" presStyleCnt="0"/>
      <dgm:spPr/>
    </dgm:pt>
    <dgm:pt modelId="{4CD40B47-F08C-0548-AE29-B90ACD221E68}" type="pres">
      <dgm:prSet presAssocID="{BAD9CEE0-32AA-9A4E-8E91-334E3A6F050C}" presName="vProcSp" presStyleCnt="0"/>
      <dgm:spPr/>
    </dgm:pt>
    <dgm:pt modelId="{F1132E90-5A9E-6D4A-AD63-3944FA7826FD}" type="pres">
      <dgm:prSet presAssocID="{BAD9CEE0-32AA-9A4E-8E91-334E3A6F050C}" presName="vSp1" presStyleCnt="0"/>
      <dgm:spPr/>
    </dgm:pt>
    <dgm:pt modelId="{83183EE0-8FFC-F344-9942-B5AC302D4457}" type="pres">
      <dgm:prSet presAssocID="{BAD9CEE0-32AA-9A4E-8E91-334E3A6F050C}" presName="simulatedConn" presStyleLbl="solidFgAcc1" presStyleIdx="1" presStyleCnt="2"/>
      <dgm:spPr>
        <a:solidFill>
          <a:srgbClr val="31B5AE"/>
        </a:solidFill>
      </dgm:spPr>
    </dgm:pt>
    <dgm:pt modelId="{89204418-FD08-DC4B-BCEF-E82E2B2249B1}" type="pres">
      <dgm:prSet presAssocID="{BAD9CEE0-32AA-9A4E-8E91-334E3A6F050C}" presName="vSp2" presStyleCnt="0"/>
      <dgm:spPr/>
    </dgm:pt>
    <dgm:pt modelId="{897348CD-8850-1549-B014-E46C56AEB76B}" type="pres">
      <dgm:prSet presAssocID="{BAD9CEE0-32AA-9A4E-8E91-334E3A6F050C}" presName="sibTrans" presStyleCnt="0"/>
      <dgm:spPr/>
    </dgm:pt>
    <dgm:pt modelId="{5846C394-10A8-5A44-BAEF-AE4F2526975B}" type="pres">
      <dgm:prSet presAssocID="{23D89E8D-DF91-5444-B546-93C52204DE83}" presName="compositeNode" presStyleCnt="0">
        <dgm:presLayoutVars>
          <dgm:bulletEnabled val="1"/>
        </dgm:presLayoutVars>
      </dgm:prSet>
      <dgm:spPr/>
    </dgm:pt>
    <dgm:pt modelId="{E60BD136-BA9B-3746-898B-72E75BC65F8C}" type="pres">
      <dgm:prSet presAssocID="{23D89E8D-DF91-5444-B546-93C52204DE83}" presName="bgRect" presStyleLbl="node1" presStyleIdx="2" presStyleCnt="3"/>
      <dgm:spPr/>
    </dgm:pt>
    <dgm:pt modelId="{4A82BBAF-24B1-8242-BC59-49BB171777D2}" type="pres">
      <dgm:prSet presAssocID="{23D89E8D-DF91-5444-B546-93C52204DE83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4644FF24-2C11-BD45-8991-1A0C5085D384}" type="pres">
      <dgm:prSet presAssocID="{23D89E8D-DF91-5444-B546-93C52204DE83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B0E3BD01-7D19-F14C-92F9-E7D0FC4CAB96}" srcId="{5EDA6963-ED8F-7142-BBAB-0B50D96ED4F5}" destId="{5D554F2A-4383-7244-B3EF-1447CBF95842}" srcOrd="2" destOrd="0" parTransId="{43168A61-B224-7045-B566-51CB47662939}" sibTransId="{22BDE325-665E-CD48-BE5D-7B6148889BF9}"/>
    <dgm:cxn modelId="{4A7E5119-CA54-1E49-BF63-989A5E677812}" type="presOf" srcId="{F385EC86-C864-044E-809E-A68AE09FFFD3}" destId="{4644FF24-2C11-BD45-8991-1A0C5085D384}" srcOrd="0" destOrd="0" presId="urn:microsoft.com/office/officeart/2005/8/layout/hProcess7#1"/>
    <dgm:cxn modelId="{7E3BA124-7118-9A4B-BE3C-7FA613AB0EAB}" type="presOf" srcId="{778FBCA2-1771-C44A-9DFB-229C8AF62332}" destId="{4644FF24-2C11-BD45-8991-1A0C5085D384}" srcOrd="0" destOrd="3" presId="urn:microsoft.com/office/officeart/2005/8/layout/hProcess7#1"/>
    <dgm:cxn modelId="{798DDD2E-BE81-9C48-9BC6-FDA052D8232A}" srcId="{5EDA6963-ED8F-7142-BBAB-0B50D96ED4F5}" destId="{79B60AD8-D087-5D46-9B4E-6E983A0E44A2}" srcOrd="0" destOrd="0" parTransId="{0EAF5BAF-F071-7A4D-A1D2-AC5ED9240210}" sibTransId="{77551B86-2048-D946-9639-F7208DD8906C}"/>
    <dgm:cxn modelId="{DA8A4131-2AAB-824A-B39A-BA4AFA256D7B}" srcId="{5EDA6963-ED8F-7142-BBAB-0B50D96ED4F5}" destId="{6991300D-7564-AC41-98BB-F17BAADD2451}" srcOrd="1" destOrd="0" parTransId="{99C47996-5070-7640-90B2-ED306B5A4342}" sibTransId="{A37D2C07-CDE4-8347-963F-AC4069E40A1D}"/>
    <dgm:cxn modelId="{D78F4B36-E91E-B240-96A8-666C96A994AB}" srcId="{23D89E8D-DF91-5444-B546-93C52204DE83}" destId="{15B85650-0388-724C-B7A1-792065A89B05}" srcOrd="1" destOrd="0" parTransId="{386BBE3D-6DB6-1C45-9B11-974D666CB4DA}" sibTransId="{CC71325B-A597-F346-849A-FAEDE992F5E7}"/>
    <dgm:cxn modelId="{96355336-0ED8-C042-B33F-C29BDEB78C52}" srcId="{23D89E8D-DF91-5444-B546-93C52204DE83}" destId="{06A85066-206C-664B-AF77-BC9621CAD29E}" srcOrd="2" destOrd="0" parTransId="{CBF8082F-0DDF-0A47-83D4-E9D93DC7C852}" sibTransId="{7E39A83E-369A-DF4A-A8BD-F2D498FFF06A}"/>
    <dgm:cxn modelId="{557AD23B-F25A-194D-9046-390D4666004A}" srcId="{302969C6-C528-3644-9B88-973CFCF4C465}" destId="{6CA1680B-4479-6946-B729-0CDC59D65B25}" srcOrd="4" destOrd="0" parTransId="{CF8E43B8-1737-CB4B-81B7-CFFB3B8350C5}" sibTransId="{D912899B-CF71-6F46-A2E6-DBC370868D00}"/>
    <dgm:cxn modelId="{8BF23F41-36C2-864A-9D07-12F69D928BDD}" type="presOf" srcId="{06A85066-206C-664B-AF77-BC9621CAD29E}" destId="{4644FF24-2C11-BD45-8991-1A0C5085D384}" srcOrd="0" destOrd="2" presId="urn:microsoft.com/office/officeart/2005/8/layout/hProcess7#1"/>
    <dgm:cxn modelId="{44F4764E-D063-1B4E-960A-14D14A28098F}" srcId="{9E268914-F76D-154A-B916-9EF88B7F2D92}" destId="{302969C6-C528-3644-9B88-973CFCF4C465}" srcOrd="1" destOrd="0" parTransId="{77215704-0EBE-5541-9CA3-95A277C31991}" sibTransId="{BAD9CEE0-32AA-9A4E-8E91-334E3A6F050C}"/>
    <dgm:cxn modelId="{B24C944F-734F-4E42-9887-4BAAAC00A7C5}" type="presOf" srcId="{5D554F2A-4383-7244-B3EF-1447CBF95842}" destId="{7B5EC196-6A6A-B64B-A210-E0B34E92423D}" srcOrd="0" destOrd="2" presId="urn:microsoft.com/office/officeart/2005/8/layout/hProcess7#1"/>
    <dgm:cxn modelId="{F991CA5B-0E8A-0B45-ADE9-21C396A5ABBA}" type="presOf" srcId="{79B60AD8-D087-5D46-9B4E-6E983A0E44A2}" destId="{7B5EC196-6A6A-B64B-A210-E0B34E92423D}" srcOrd="0" destOrd="0" presId="urn:microsoft.com/office/officeart/2005/8/layout/hProcess7#1"/>
    <dgm:cxn modelId="{CA74075D-DDEE-8C48-902C-EF9EB28E9EBB}" type="presOf" srcId="{302969C6-C528-3644-9B88-973CFCF4C465}" destId="{C6785780-69E4-464C-9C3D-06C5C0BC6ED0}" srcOrd="1" destOrd="0" presId="urn:microsoft.com/office/officeart/2005/8/layout/hProcess7#1"/>
    <dgm:cxn modelId="{F051F862-976B-2F46-88E0-5BF362B6AC58}" type="presOf" srcId="{E48ADF86-E527-B347-93A1-D8BCCC7E6DCF}" destId="{67A52CB5-BBD0-F948-95E0-50393EFEE6D7}" srcOrd="0" destOrd="1" presId="urn:microsoft.com/office/officeart/2005/8/layout/hProcess7#1"/>
    <dgm:cxn modelId="{575D9A65-92B7-1A48-9306-E2767C3E3EC5}" type="presOf" srcId="{6CA1680B-4479-6946-B729-0CDC59D65B25}" destId="{67A52CB5-BBD0-F948-95E0-50393EFEE6D7}" srcOrd="0" destOrd="4" presId="urn:microsoft.com/office/officeart/2005/8/layout/hProcess7#1"/>
    <dgm:cxn modelId="{A092FF87-2C76-824A-90E1-F173118E347F}" srcId="{302969C6-C528-3644-9B88-973CFCF4C465}" destId="{E48ADF86-E527-B347-93A1-D8BCCC7E6DCF}" srcOrd="1" destOrd="0" parTransId="{D909CEDB-DEE2-5543-B7B2-4501FE45027C}" sibTransId="{49D3BB2A-810D-DC4D-B419-C35853EA21A8}"/>
    <dgm:cxn modelId="{F5AF9888-362F-134B-8538-A88B41895167}" type="presOf" srcId="{5EDA6963-ED8F-7142-BBAB-0B50D96ED4F5}" destId="{C5C3C138-F8FF-4648-9818-A741AF2FAD49}" srcOrd="1" destOrd="0" presId="urn:microsoft.com/office/officeart/2005/8/layout/hProcess7#1"/>
    <dgm:cxn modelId="{ED21DF8C-70CE-DF44-90FA-E893EF3F4098}" type="presOf" srcId="{EF7152CF-BAA3-4441-A49F-B5EC9FEEE83D}" destId="{67A52CB5-BBD0-F948-95E0-50393EFEE6D7}" srcOrd="0" destOrd="3" presId="urn:microsoft.com/office/officeart/2005/8/layout/hProcess7#1"/>
    <dgm:cxn modelId="{756CDE9B-6E39-3848-AA49-C34DC26C976E}" srcId="{302969C6-C528-3644-9B88-973CFCF4C465}" destId="{2BF9F32C-8CCE-D84C-B78F-8A5B713C772A}" srcOrd="2" destOrd="0" parTransId="{DAD65959-D77C-7C49-9FF4-3E98334ED81E}" sibTransId="{E89ADE83-A852-5247-96D3-68F8CDD4E602}"/>
    <dgm:cxn modelId="{60A872A3-4162-0346-8E07-C4AAFC3BB5EF}" type="presOf" srcId="{9E268914-F76D-154A-B916-9EF88B7F2D92}" destId="{036DAA3D-3222-EA42-A3BD-C833E7D0D330}" srcOrd="0" destOrd="0" presId="urn:microsoft.com/office/officeart/2005/8/layout/hProcess7#1"/>
    <dgm:cxn modelId="{BB7FFCAB-96FE-6943-8FD8-5F828BC1DA68}" type="presOf" srcId="{D928ACA1-3F37-A649-BBCE-ABC65F1A2356}" destId="{67A52CB5-BBD0-F948-95E0-50393EFEE6D7}" srcOrd="0" destOrd="0" presId="urn:microsoft.com/office/officeart/2005/8/layout/hProcess7#1"/>
    <dgm:cxn modelId="{3EDF5EAE-D155-B946-B6E8-2BBF7BC4590A}" srcId="{302969C6-C528-3644-9B88-973CFCF4C465}" destId="{EF7152CF-BAA3-4441-A49F-B5EC9FEEE83D}" srcOrd="3" destOrd="0" parTransId="{943826BD-329E-6E40-ADCB-40F9670F0CE2}" sibTransId="{F03209EF-E443-D649-8AFE-835EBA451705}"/>
    <dgm:cxn modelId="{ACEB0AAF-9C89-044A-99EC-A699368FD645}" srcId="{23D89E8D-DF91-5444-B546-93C52204DE83}" destId="{F385EC86-C864-044E-809E-A68AE09FFFD3}" srcOrd="0" destOrd="0" parTransId="{BA143102-5F18-4E42-BEC1-FF53DDC515B0}" sibTransId="{9CACECF9-D41F-2C45-B5E3-18124396848A}"/>
    <dgm:cxn modelId="{3E7107B8-CDE7-2043-8A33-71D83A7A5534}" type="presOf" srcId="{302969C6-C528-3644-9B88-973CFCF4C465}" destId="{63118750-C7AF-624F-AE0A-7AA40C504CDF}" srcOrd="0" destOrd="0" presId="urn:microsoft.com/office/officeart/2005/8/layout/hProcess7#1"/>
    <dgm:cxn modelId="{6FCE31B9-3865-8A45-B669-ED99A172AF39}" srcId="{23D89E8D-DF91-5444-B546-93C52204DE83}" destId="{778FBCA2-1771-C44A-9DFB-229C8AF62332}" srcOrd="3" destOrd="0" parTransId="{976FF6DC-D52F-1347-9789-8F24E0ED344F}" sibTransId="{C916642F-A2F4-854E-B8BF-755375B59FC5}"/>
    <dgm:cxn modelId="{1FE742BF-D079-CF4C-8B60-1945C625C64D}" type="presOf" srcId="{15B85650-0388-724C-B7A1-792065A89B05}" destId="{4644FF24-2C11-BD45-8991-1A0C5085D384}" srcOrd="0" destOrd="1" presId="urn:microsoft.com/office/officeart/2005/8/layout/hProcess7#1"/>
    <dgm:cxn modelId="{10E15DC1-5449-E64B-8DA7-9BF3C58936BD}" srcId="{9E268914-F76D-154A-B916-9EF88B7F2D92}" destId="{23D89E8D-DF91-5444-B546-93C52204DE83}" srcOrd="2" destOrd="0" parTransId="{2BB1686B-FF1E-CE48-B0D7-736705823B51}" sibTransId="{44FB8106-40C4-B248-A0A3-D13678F496BF}"/>
    <dgm:cxn modelId="{38ECD6CB-F3B8-6343-BF78-07697A003E30}" type="presOf" srcId="{6991300D-7564-AC41-98BB-F17BAADD2451}" destId="{7B5EC196-6A6A-B64B-A210-E0B34E92423D}" srcOrd="0" destOrd="1" presId="urn:microsoft.com/office/officeart/2005/8/layout/hProcess7#1"/>
    <dgm:cxn modelId="{674767D3-6EE5-B443-89B1-C7B50A65F1EF}" srcId="{302969C6-C528-3644-9B88-973CFCF4C465}" destId="{D928ACA1-3F37-A649-BBCE-ABC65F1A2356}" srcOrd="0" destOrd="0" parTransId="{A5D8EF6E-5184-BC42-A32A-C5755C5F50E8}" sibTransId="{99711B85-2032-3742-AEAB-552FFC3F84EA}"/>
    <dgm:cxn modelId="{BE5585D3-87EE-5B46-934E-37E7F621C39C}" type="presOf" srcId="{5EDA6963-ED8F-7142-BBAB-0B50D96ED4F5}" destId="{E542AD27-BAC1-2E4D-B2E7-9F1B6B6A47CC}" srcOrd="0" destOrd="0" presId="urn:microsoft.com/office/officeart/2005/8/layout/hProcess7#1"/>
    <dgm:cxn modelId="{453E36DB-A8FB-D042-978B-27BCDA35D9E4}" type="presOf" srcId="{23D89E8D-DF91-5444-B546-93C52204DE83}" destId="{4A82BBAF-24B1-8242-BC59-49BB171777D2}" srcOrd="1" destOrd="0" presId="urn:microsoft.com/office/officeart/2005/8/layout/hProcess7#1"/>
    <dgm:cxn modelId="{07C6C4EB-879D-C840-B079-988D0631CC11}" type="presOf" srcId="{2BF9F32C-8CCE-D84C-B78F-8A5B713C772A}" destId="{67A52CB5-BBD0-F948-95E0-50393EFEE6D7}" srcOrd="0" destOrd="2" presId="urn:microsoft.com/office/officeart/2005/8/layout/hProcess7#1"/>
    <dgm:cxn modelId="{4E88FAF0-225A-234C-B940-52B9F0662B24}" srcId="{9E268914-F76D-154A-B916-9EF88B7F2D92}" destId="{5EDA6963-ED8F-7142-BBAB-0B50D96ED4F5}" srcOrd="0" destOrd="0" parTransId="{10B3E3A9-FD9B-3E46-9CFA-6BD44962BFAD}" sibTransId="{FC3B285B-2BC3-C642-97A2-244A460D971C}"/>
    <dgm:cxn modelId="{DBABF9F1-1DF7-AA41-8596-A18F4009604D}" type="presOf" srcId="{23D89E8D-DF91-5444-B546-93C52204DE83}" destId="{E60BD136-BA9B-3746-898B-72E75BC65F8C}" srcOrd="0" destOrd="0" presId="urn:microsoft.com/office/officeart/2005/8/layout/hProcess7#1"/>
    <dgm:cxn modelId="{2F618130-2654-744F-AAD4-7E18CF751417}" type="presParOf" srcId="{036DAA3D-3222-EA42-A3BD-C833E7D0D330}" destId="{8351B368-F9A9-AB4C-B737-7D59900BD392}" srcOrd="0" destOrd="0" presId="urn:microsoft.com/office/officeart/2005/8/layout/hProcess7#1"/>
    <dgm:cxn modelId="{5BD617DD-612F-7A45-B8F1-D4EA0B0CBBF8}" type="presParOf" srcId="{8351B368-F9A9-AB4C-B737-7D59900BD392}" destId="{E542AD27-BAC1-2E4D-B2E7-9F1B6B6A47CC}" srcOrd="0" destOrd="0" presId="urn:microsoft.com/office/officeart/2005/8/layout/hProcess7#1"/>
    <dgm:cxn modelId="{32D8DAF3-3A0A-4641-B0EB-23E0174504D5}" type="presParOf" srcId="{8351B368-F9A9-AB4C-B737-7D59900BD392}" destId="{C5C3C138-F8FF-4648-9818-A741AF2FAD49}" srcOrd="1" destOrd="0" presId="urn:microsoft.com/office/officeart/2005/8/layout/hProcess7#1"/>
    <dgm:cxn modelId="{3D5363D7-979B-E64F-B24C-00D663E6686E}" type="presParOf" srcId="{8351B368-F9A9-AB4C-B737-7D59900BD392}" destId="{7B5EC196-6A6A-B64B-A210-E0B34E92423D}" srcOrd="2" destOrd="0" presId="urn:microsoft.com/office/officeart/2005/8/layout/hProcess7#1"/>
    <dgm:cxn modelId="{43C3E6C8-F96C-0642-8B23-A2100F4D3190}" type="presParOf" srcId="{036DAA3D-3222-EA42-A3BD-C833E7D0D330}" destId="{0DBD6FBC-A7FE-1A48-B8DF-FEB3998C0D74}" srcOrd="1" destOrd="0" presId="urn:microsoft.com/office/officeart/2005/8/layout/hProcess7#1"/>
    <dgm:cxn modelId="{63963673-BEC9-E445-B7CD-83037F2BB351}" type="presParOf" srcId="{036DAA3D-3222-EA42-A3BD-C833E7D0D330}" destId="{3F168DFA-3CE9-DA4E-8B94-A5D5E89D6968}" srcOrd="2" destOrd="0" presId="urn:microsoft.com/office/officeart/2005/8/layout/hProcess7#1"/>
    <dgm:cxn modelId="{4595A61E-9BDF-A141-A5DE-9A6D218D5C64}" type="presParOf" srcId="{3F168DFA-3CE9-DA4E-8B94-A5D5E89D6968}" destId="{43673ADB-A411-5B48-98D2-B05B842194DE}" srcOrd="0" destOrd="0" presId="urn:microsoft.com/office/officeart/2005/8/layout/hProcess7#1"/>
    <dgm:cxn modelId="{1FC37FAD-D920-EB43-9768-19C8EB9FB186}" type="presParOf" srcId="{3F168DFA-3CE9-DA4E-8B94-A5D5E89D6968}" destId="{3B91AA42-3809-CE4A-9DF2-17BE12C460E0}" srcOrd="1" destOrd="0" presId="urn:microsoft.com/office/officeart/2005/8/layout/hProcess7#1"/>
    <dgm:cxn modelId="{A83FF972-2399-7344-AE71-98E453E35CF1}" type="presParOf" srcId="{3F168DFA-3CE9-DA4E-8B94-A5D5E89D6968}" destId="{87BB9972-B99E-B84C-AA3F-401F6E2CD49F}" srcOrd="2" destOrd="0" presId="urn:microsoft.com/office/officeart/2005/8/layout/hProcess7#1"/>
    <dgm:cxn modelId="{079E84C3-0BE6-C541-8634-02D679023BCD}" type="presParOf" srcId="{036DAA3D-3222-EA42-A3BD-C833E7D0D330}" destId="{CF772553-CD11-8245-BD3A-DC1B0C8B9058}" srcOrd="3" destOrd="0" presId="urn:microsoft.com/office/officeart/2005/8/layout/hProcess7#1"/>
    <dgm:cxn modelId="{F29622FC-BBEA-0E40-8017-B2C11B187A88}" type="presParOf" srcId="{036DAA3D-3222-EA42-A3BD-C833E7D0D330}" destId="{968C8627-C4B2-2F40-A277-1BCC527B4ED8}" srcOrd="4" destOrd="0" presId="urn:microsoft.com/office/officeart/2005/8/layout/hProcess7#1"/>
    <dgm:cxn modelId="{0E863BD5-DCAE-8D4B-BB5E-D8C0E2ADB39A}" type="presParOf" srcId="{968C8627-C4B2-2F40-A277-1BCC527B4ED8}" destId="{63118750-C7AF-624F-AE0A-7AA40C504CDF}" srcOrd="0" destOrd="0" presId="urn:microsoft.com/office/officeart/2005/8/layout/hProcess7#1"/>
    <dgm:cxn modelId="{959CC3C7-9ED4-C645-AA49-04EC33E0D5D8}" type="presParOf" srcId="{968C8627-C4B2-2F40-A277-1BCC527B4ED8}" destId="{C6785780-69E4-464C-9C3D-06C5C0BC6ED0}" srcOrd="1" destOrd="0" presId="urn:microsoft.com/office/officeart/2005/8/layout/hProcess7#1"/>
    <dgm:cxn modelId="{B1F56628-312B-1944-BE54-D4AEBF8EEF1A}" type="presParOf" srcId="{968C8627-C4B2-2F40-A277-1BCC527B4ED8}" destId="{67A52CB5-BBD0-F948-95E0-50393EFEE6D7}" srcOrd="2" destOrd="0" presId="urn:microsoft.com/office/officeart/2005/8/layout/hProcess7#1"/>
    <dgm:cxn modelId="{F82269FD-2F17-8841-B761-AC01E84E0C71}" type="presParOf" srcId="{036DAA3D-3222-EA42-A3BD-C833E7D0D330}" destId="{05723F55-CB47-374E-AEB2-A1A8EA13E6BE}" srcOrd="5" destOrd="0" presId="urn:microsoft.com/office/officeart/2005/8/layout/hProcess7#1"/>
    <dgm:cxn modelId="{F71AB5D6-D67B-B347-8533-D3BACF8434CC}" type="presParOf" srcId="{036DAA3D-3222-EA42-A3BD-C833E7D0D330}" destId="{4CD40B47-F08C-0548-AE29-B90ACD221E68}" srcOrd="6" destOrd="0" presId="urn:microsoft.com/office/officeart/2005/8/layout/hProcess7#1"/>
    <dgm:cxn modelId="{BCBC7216-5231-CA42-AFD0-4652071B864E}" type="presParOf" srcId="{4CD40B47-F08C-0548-AE29-B90ACD221E68}" destId="{F1132E90-5A9E-6D4A-AD63-3944FA7826FD}" srcOrd="0" destOrd="0" presId="urn:microsoft.com/office/officeart/2005/8/layout/hProcess7#1"/>
    <dgm:cxn modelId="{848EA331-3774-274D-95E4-2B7D5A3BB689}" type="presParOf" srcId="{4CD40B47-F08C-0548-AE29-B90ACD221E68}" destId="{83183EE0-8FFC-F344-9942-B5AC302D4457}" srcOrd="1" destOrd="0" presId="urn:microsoft.com/office/officeart/2005/8/layout/hProcess7#1"/>
    <dgm:cxn modelId="{632ABD31-2F6A-2F4B-A8E1-AA9B9E53063E}" type="presParOf" srcId="{4CD40B47-F08C-0548-AE29-B90ACD221E68}" destId="{89204418-FD08-DC4B-BCEF-E82E2B2249B1}" srcOrd="2" destOrd="0" presId="urn:microsoft.com/office/officeart/2005/8/layout/hProcess7#1"/>
    <dgm:cxn modelId="{EA2E28F2-06FE-AE48-92D8-5FF14487D336}" type="presParOf" srcId="{036DAA3D-3222-EA42-A3BD-C833E7D0D330}" destId="{897348CD-8850-1549-B014-E46C56AEB76B}" srcOrd="7" destOrd="0" presId="urn:microsoft.com/office/officeart/2005/8/layout/hProcess7#1"/>
    <dgm:cxn modelId="{011A1804-8893-9744-81F1-807F2B1C251F}" type="presParOf" srcId="{036DAA3D-3222-EA42-A3BD-C833E7D0D330}" destId="{5846C394-10A8-5A44-BAEF-AE4F2526975B}" srcOrd="8" destOrd="0" presId="urn:microsoft.com/office/officeart/2005/8/layout/hProcess7#1"/>
    <dgm:cxn modelId="{6AA0B9B7-C2C0-ED4A-BA0D-44B30E8916BD}" type="presParOf" srcId="{5846C394-10A8-5A44-BAEF-AE4F2526975B}" destId="{E60BD136-BA9B-3746-898B-72E75BC65F8C}" srcOrd="0" destOrd="0" presId="urn:microsoft.com/office/officeart/2005/8/layout/hProcess7#1"/>
    <dgm:cxn modelId="{8C78642D-9876-0841-BEB1-467A3EC9713A}" type="presParOf" srcId="{5846C394-10A8-5A44-BAEF-AE4F2526975B}" destId="{4A82BBAF-24B1-8242-BC59-49BB171777D2}" srcOrd="1" destOrd="0" presId="urn:microsoft.com/office/officeart/2005/8/layout/hProcess7#1"/>
    <dgm:cxn modelId="{B904A9E5-F13F-8348-9749-1E391BBB86CE}" type="presParOf" srcId="{5846C394-10A8-5A44-BAEF-AE4F2526975B}" destId="{4644FF24-2C11-BD45-8991-1A0C5085D384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D7FA2-EE37-F346-B2ED-0B1DE72E22E0}" type="doc">
      <dgm:prSet loTypeId="urn:microsoft.com/office/officeart/2005/8/layout/hierarchy1" loCatId="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3D168458-DD30-0447-9920-F0E0C38BAF94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Situation</a:t>
          </a:r>
        </a:p>
      </dgm:t>
    </dgm:pt>
    <dgm:pt modelId="{AB0EB0AD-0D32-504B-BD2E-5DC8FD70BA7D}" type="parTrans" cxnId="{0F7752F9-1C09-C843-BA9A-843C7144182F}">
      <dgm:prSet/>
      <dgm:spPr/>
      <dgm:t>
        <a:bodyPr/>
        <a:lstStyle/>
        <a:p>
          <a:endParaRPr lang="fr-FR"/>
        </a:p>
      </dgm:t>
    </dgm:pt>
    <dgm:pt modelId="{B35A4B86-D2A2-4C44-A8C4-2D0EFE2EEC0D}" type="sibTrans" cxnId="{0F7752F9-1C09-C843-BA9A-843C7144182F}">
      <dgm:prSet/>
      <dgm:spPr/>
      <dgm:t>
        <a:bodyPr/>
        <a:lstStyle/>
        <a:p>
          <a:endParaRPr lang="fr-FR"/>
        </a:p>
      </dgm:t>
    </dgm:pt>
    <dgm:pt modelId="{4A35C2F0-DAA4-7B46-9480-5823D653C712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Pas de stress</a:t>
          </a:r>
        </a:p>
      </dgm:t>
    </dgm:pt>
    <dgm:pt modelId="{4875E118-2943-704A-BA75-345C192724E0}" type="parTrans" cxnId="{5E5F2BC1-D9F9-FF45-B35F-ECA0B602D756}">
      <dgm:prSet/>
      <dgm:spPr/>
      <dgm:t>
        <a:bodyPr/>
        <a:lstStyle/>
        <a:p>
          <a:endParaRPr lang="fr-FR"/>
        </a:p>
      </dgm:t>
    </dgm:pt>
    <dgm:pt modelId="{431889D3-7972-0E40-8020-1B62A075D7B3}" type="sibTrans" cxnId="{5E5F2BC1-D9F9-FF45-B35F-ECA0B602D756}">
      <dgm:prSet/>
      <dgm:spPr/>
      <dgm:t>
        <a:bodyPr/>
        <a:lstStyle/>
        <a:p>
          <a:endParaRPr lang="fr-FR"/>
        </a:p>
      </dgm:t>
    </dgm:pt>
    <dgm:pt modelId="{B44EC9D4-014F-4947-AD08-15D67536A5D9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Evaluation de la menace</a:t>
          </a:r>
        </a:p>
      </dgm:t>
    </dgm:pt>
    <dgm:pt modelId="{CB954DC3-AE6F-7F48-A6AA-EF4D3889F0D8}" type="parTrans" cxnId="{75188845-0872-9443-8A09-9C69B263C92D}">
      <dgm:prSet/>
      <dgm:spPr/>
      <dgm:t>
        <a:bodyPr/>
        <a:lstStyle/>
        <a:p>
          <a:endParaRPr lang="fr-FR"/>
        </a:p>
      </dgm:t>
    </dgm:pt>
    <dgm:pt modelId="{354C2D57-D2C3-0546-9920-82FE2D17D275}" type="sibTrans" cxnId="{75188845-0872-9443-8A09-9C69B263C92D}">
      <dgm:prSet/>
      <dgm:spPr/>
      <dgm:t>
        <a:bodyPr/>
        <a:lstStyle/>
        <a:p>
          <a:endParaRPr lang="fr-FR"/>
        </a:p>
      </dgm:t>
    </dgm:pt>
    <dgm:pt modelId="{038204C5-D2CE-E14D-A6F1-5F800DD2DDA1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Stress adaptatif</a:t>
          </a:r>
        </a:p>
      </dgm:t>
    </dgm:pt>
    <dgm:pt modelId="{2ABE6FDD-2670-A94B-A309-735E0EBA7E9C}" type="parTrans" cxnId="{A5A47F5F-7EF1-F54F-A136-2BE2074DC1DB}">
      <dgm:prSet/>
      <dgm:spPr/>
      <dgm:t>
        <a:bodyPr/>
        <a:lstStyle/>
        <a:p>
          <a:endParaRPr lang="fr-FR"/>
        </a:p>
      </dgm:t>
    </dgm:pt>
    <dgm:pt modelId="{F1CBA5D1-2105-004C-BF5E-0E10CD5954CC}" type="sibTrans" cxnId="{A5A47F5F-7EF1-F54F-A136-2BE2074DC1DB}">
      <dgm:prSet/>
      <dgm:spPr/>
      <dgm:t>
        <a:bodyPr/>
        <a:lstStyle/>
        <a:p>
          <a:endParaRPr lang="fr-FR"/>
        </a:p>
      </dgm:t>
    </dgm:pt>
    <dgm:pt modelId="{4B35F77E-0802-BB4B-A311-977B1F9EC2DF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Menace</a:t>
          </a:r>
        </a:p>
      </dgm:t>
    </dgm:pt>
    <dgm:pt modelId="{01438219-F040-BA47-86C2-85692B7C23C5}" type="parTrans" cxnId="{967F5A52-D0B1-B144-9487-7C5059A3DAF8}">
      <dgm:prSet/>
      <dgm:spPr/>
      <dgm:t>
        <a:bodyPr/>
        <a:lstStyle/>
        <a:p>
          <a:endParaRPr lang="fr-FR"/>
        </a:p>
      </dgm:t>
    </dgm:pt>
    <dgm:pt modelId="{EA83A6C3-E530-C64A-9202-B94A04A9D9FD}" type="sibTrans" cxnId="{967F5A52-D0B1-B144-9487-7C5059A3DAF8}">
      <dgm:prSet/>
      <dgm:spPr/>
      <dgm:t>
        <a:bodyPr/>
        <a:lstStyle/>
        <a:p>
          <a:endParaRPr lang="fr-FR"/>
        </a:p>
      </dgm:t>
    </dgm:pt>
    <dgm:pt modelId="{222C05F4-9982-5C46-8F74-1A1F6B1B45EB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Stress nocif</a:t>
          </a:r>
        </a:p>
      </dgm:t>
    </dgm:pt>
    <dgm:pt modelId="{B450B120-30E8-6844-92B9-88BF7FBD251A}" type="parTrans" cxnId="{3AEB82B8-9125-F346-A7CA-C6C614C3E299}">
      <dgm:prSet/>
      <dgm:spPr/>
      <dgm:t>
        <a:bodyPr/>
        <a:lstStyle/>
        <a:p>
          <a:endParaRPr lang="fr-FR"/>
        </a:p>
      </dgm:t>
    </dgm:pt>
    <dgm:pt modelId="{3C93796F-B659-E143-8210-05B45EC793DA}" type="sibTrans" cxnId="{3AEB82B8-9125-F346-A7CA-C6C614C3E299}">
      <dgm:prSet/>
      <dgm:spPr/>
      <dgm:t>
        <a:bodyPr/>
        <a:lstStyle/>
        <a:p>
          <a:endParaRPr lang="fr-FR"/>
        </a:p>
      </dgm:t>
    </dgm:pt>
    <dgm:pt modelId="{659AC1C8-0D8C-B94E-872B-494788763A20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Capacité à faire face</a:t>
          </a:r>
        </a:p>
      </dgm:t>
    </dgm:pt>
    <dgm:pt modelId="{2D262426-AB7F-1A4B-B7F9-5009EFEDA058}" type="parTrans" cxnId="{8386D741-2207-EA4E-B5F2-28FFC064F7DA}">
      <dgm:prSet/>
      <dgm:spPr/>
      <dgm:t>
        <a:bodyPr/>
        <a:lstStyle/>
        <a:p>
          <a:endParaRPr lang="fr-FR"/>
        </a:p>
      </dgm:t>
    </dgm:pt>
    <dgm:pt modelId="{2E7277FE-A766-3A49-ADBC-F4AC5B738DB0}" type="sibTrans" cxnId="{8386D741-2207-EA4E-B5F2-28FFC064F7DA}">
      <dgm:prSet/>
      <dgm:spPr/>
      <dgm:t>
        <a:bodyPr/>
        <a:lstStyle/>
        <a:p>
          <a:endParaRPr lang="fr-FR"/>
        </a:p>
      </dgm:t>
    </dgm:pt>
    <dgm:pt modelId="{34AADC0F-6799-3443-99A7-FD3B796C1BE5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Incapacité à faire face</a:t>
          </a:r>
        </a:p>
      </dgm:t>
    </dgm:pt>
    <dgm:pt modelId="{1A4332E9-B69C-1641-B036-63DE299E6F65}" type="parTrans" cxnId="{A8458A05-0420-084F-94D7-B16F5BCA0240}">
      <dgm:prSet/>
      <dgm:spPr/>
      <dgm:t>
        <a:bodyPr/>
        <a:lstStyle/>
        <a:p>
          <a:endParaRPr lang="fr-FR"/>
        </a:p>
      </dgm:t>
    </dgm:pt>
    <dgm:pt modelId="{9BDE1D95-169C-1446-98CA-6BDA22EDEFAF}" type="sibTrans" cxnId="{A8458A05-0420-084F-94D7-B16F5BCA0240}">
      <dgm:prSet/>
      <dgm:spPr/>
      <dgm:t>
        <a:bodyPr/>
        <a:lstStyle/>
        <a:p>
          <a:endParaRPr lang="fr-FR"/>
        </a:p>
      </dgm:t>
    </dgm:pt>
    <dgm:pt modelId="{BDE7C91D-93DE-3944-BD96-A4732B41A1CD}">
      <dgm:prSet phldrT="[Texte]"/>
      <dgm:spPr/>
      <dgm:t>
        <a:bodyPr/>
        <a:lstStyle/>
        <a:p>
          <a:r>
            <a:rPr lang="fr-FR" b="1" dirty="0">
              <a:latin typeface="Helvetica"/>
              <a:cs typeface="Helvetica"/>
            </a:rPr>
            <a:t>Pas de menace</a:t>
          </a:r>
        </a:p>
      </dgm:t>
    </dgm:pt>
    <dgm:pt modelId="{F6B1C852-6CEF-5647-B69D-A8CF0A0615DE}" type="parTrans" cxnId="{65F494EB-E844-784A-80D3-419500AD84EC}">
      <dgm:prSet/>
      <dgm:spPr/>
      <dgm:t>
        <a:bodyPr/>
        <a:lstStyle/>
        <a:p>
          <a:endParaRPr lang="fr-FR"/>
        </a:p>
      </dgm:t>
    </dgm:pt>
    <dgm:pt modelId="{C106555B-1E5D-C44F-ACBD-7B4BF81936B7}" type="sibTrans" cxnId="{65F494EB-E844-784A-80D3-419500AD84EC}">
      <dgm:prSet/>
      <dgm:spPr/>
      <dgm:t>
        <a:bodyPr/>
        <a:lstStyle/>
        <a:p>
          <a:endParaRPr lang="fr-FR"/>
        </a:p>
      </dgm:t>
    </dgm:pt>
    <dgm:pt modelId="{B9430524-7282-754F-8790-EACD1177DDDC}" type="pres">
      <dgm:prSet presAssocID="{E5AD7FA2-EE37-F346-B2ED-0B1DE72E22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CBBE8C-2EFD-4547-8912-D00EA0FE8337}" type="pres">
      <dgm:prSet presAssocID="{3D168458-DD30-0447-9920-F0E0C38BAF94}" presName="hierRoot1" presStyleCnt="0"/>
      <dgm:spPr/>
    </dgm:pt>
    <dgm:pt modelId="{75C010E6-A14F-0642-B5BA-B1C5D5766E61}" type="pres">
      <dgm:prSet presAssocID="{3D168458-DD30-0447-9920-F0E0C38BAF94}" presName="composite" presStyleCnt="0"/>
      <dgm:spPr/>
    </dgm:pt>
    <dgm:pt modelId="{097A5B3B-45AA-1A42-85BA-4A94AF991918}" type="pres">
      <dgm:prSet presAssocID="{3D168458-DD30-0447-9920-F0E0C38BAF94}" presName="background" presStyleLbl="node0" presStyleIdx="0" presStyleCnt="1"/>
      <dgm:spPr/>
    </dgm:pt>
    <dgm:pt modelId="{70A482A6-43F9-1D42-8171-2FF283D15B8A}" type="pres">
      <dgm:prSet presAssocID="{3D168458-DD30-0447-9920-F0E0C38BAF94}" presName="text" presStyleLbl="fgAcc0" presStyleIdx="0" presStyleCnt="1" custScaleX="296924">
        <dgm:presLayoutVars>
          <dgm:chPref val="3"/>
        </dgm:presLayoutVars>
      </dgm:prSet>
      <dgm:spPr/>
    </dgm:pt>
    <dgm:pt modelId="{9DEA5C9A-6783-AD46-AB98-485B233F2F1B}" type="pres">
      <dgm:prSet presAssocID="{3D168458-DD30-0447-9920-F0E0C38BAF94}" presName="hierChild2" presStyleCnt="0"/>
      <dgm:spPr/>
    </dgm:pt>
    <dgm:pt modelId="{00E79F35-33A1-2B48-9AD8-688E0241A92E}" type="pres">
      <dgm:prSet presAssocID="{CB954DC3-AE6F-7F48-A6AA-EF4D3889F0D8}" presName="Name10" presStyleLbl="parChTrans1D2" presStyleIdx="0" presStyleCnt="1"/>
      <dgm:spPr/>
    </dgm:pt>
    <dgm:pt modelId="{CD00E157-D858-F84E-A118-29FAF426E8CC}" type="pres">
      <dgm:prSet presAssocID="{B44EC9D4-014F-4947-AD08-15D67536A5D9}" presName="hierRoot2" presStyleCnt="0"/>
      <dgm:spPr/>
    </dgm:pt>
    <dgm:pt modelId="{96DE1D7B-18CF-C444-BD12-841361F50A3C}" type="pres">
      <dgm:prSet presAssocID="{B44EC9D4-014F-4947-AD08-15D67536A5D9}" presName="composite2" presStyleCnt="0"/>
      <dgm:spPr/>
    </dgm:pt>
    <dgm:pt modelId="{54BD8564-156A-9049-A29A-77C84B5486E9}" type="pres">
      <dgm:prSet presAssocID="{B44EC9D4-014F-4947-AD08-15D67536A5D9}" presName="background2" presStyleLbl="node2" presStyleIdx="0" presStyleCnt="1"/>
      <dgm:spPr/>
    </dgm:pt>
    <dgm:pt modelId="{90E606CF-4643-7245-8EC8-C97B80C1F5A7}" type="pres">
      <dgm:prSet presAssocID="{B44EC9D4-014F-4947-AD08-15D67536A5D9}" presName="text2" presStyleLbl="fgAcc2" presStyleIdx="0" presStyleCnt="1" custScaleX="293925" custLinFactNeighborX="4545" custLinFactNeighborY="1969">
        <dgm:presLayoutVars>
          <dgm:chPref val="3"/>
        </dgm:presLayoutVars>
      </dgm:prSet>
      <dgm:spPr/>
    </dgm:pt>
    <dgm:pt modelId="{9BDA0E86-FC64-204B-B4D7-4DFBCE01A9D3}" type="pres">
      <dgm:prSet presAssocID="{B44EC9D4-014F-4947-AD08-15D67536A5D9}" presName="hierChild3" presStyleCnt="0"/>
      <dgm:spPr/>
    </dgm:pt>
    <dgm:pt modelId="{9ED0DAAB-510C-8944-8565-734F9C2A89C9}" type="pres">
      <dgm:prSet presAssocID="{01438219-F040-BA47-86C2-85692B7C23C5}" presName="Name17" presStyleLbl="parChTrans1D3" presStyleIdx="0" presStyleCnt="2"/>
      <dgm:spPr/>
    </dgm:pt>
    <dgm:pt modelId="{765EF300-054F-4B48-8346-9D08BA068455}" type="pres">
      <dgm:prSet presAssocID="{4B35F77E-0802-BB4B-A311-977B1F9EC2DF}" presName="hierRoot3" presStyleCnt="0"/>
      <dgm:spPr/>
    </dgm:pt>
    <dgm:pt modelId="{5C35E55F-6C25-BD4D-8A6B-5A3874118022}" type="pres">
      <dgm:prSet presAssocID="{4B35F77E-0802-BB4B-A311-977B1F9EC2DF}" presName="composite3" presStyleCnt="0"/>
      <dgm:spPr/>
    </dgm:pt>
    <dgm:pt modelId="{76987837-3BDF-F94F-98C4-39E171ECB036}" type="pres">
      <dgm:prSet presAssocID="{4B35F77E-0802-BB4B-A311-977B1F9EC2DF}" presName="background3" presStyleLbl="node3" presStyleIdx="0" presStyleCnt="2"/>
      <dgm:spPr/>
    </dgm:pt>
    <dgm:pt modelId="{5C1E96A0-1585-9E4B-904B-0FDBE8D72325}" type="pres">
      <dgm:prSet presAssocID="{4B35F77E-0802-BB4B-A311-977B1F9EC2DF}" presName="text3" presStyleLbl="fgAcc3" presStyleIdx="0" presStyleCnt="2" custScaleX="202747" custLinFactNeighborX="-89767" custLinFactNeighborY="5368">
        <dgm:presLayoutVars>
          <dgm:chPref val="3"/>
        </dgm:presLayoutVars>
      </dgm:prSet>
      <dgm:spPr/>
    </dgm:pt>
    <dgm:pt modelId="{9BB0A7D8-5C03-DA4F-A439-E05B00706D33}" type="pres">
      <dgm:prSet presAssocID="{4B35F77E-0802-BB4B-A311-977B1F9EC2DF}" presName="hierChild4" presStyleCnt="0"/>
      <dgm:spPr/>
    </dgm:pt>
    <dgm:pt modelId="{1588AA58-74CF-9E4C-A441-FD99EB70DEA3}" type="pres">
      <dgm:prSet presAssocID="{1A4332E9-B69C-1641-B036-63DE299E6F65}" presName="Name23" presStyleLbl="parChTrans1D4" presStyleIdx="0" presStyleCnt="5"/>
      <dgm:spPr/>
    </dgm:pt>
    <dgm:pt modelId="{2767B8A6-95EC-F442-B266-4D2ECF36D9D1}" type="pres">
      <dgm:prSet presAssocID="{34AADC0F-6799-3443-99A7-FD3B796C1BE5}" presName="hierRoot4" presStyleCnt="0"/>
      <dgm:spPr/>
    </dgm:pt>
    <dgm:pt modelId="{239C376F-ECBA-124C-B1A8-AF049578341A}" type="pres">
      <dgm:prSet presAssocID="{34AADC0F-6799-3443-99A7-FD3B796C1BE5}" presName="composite4" presStyleCnt="0"/>
      <dgm:spPr/>
    </dgm:pt>
    <dgm:pt modelId="{B1BA32FC-9E29-3445-97EF-19A35863389D}" type="pres">
      <dgm:prSet presAssocID="{34AADC0F-6799-3443-99A7-FD3B796C1BE5}" presName="background4" presStyleLbl="node4" presStyleIdx="0" presStyleCnt="5"/>
      <dgm:spPr/>
    </dgm:pt>
    <dgm:pt modelId="{AD046FFC-469E-C640-B8E1-4BA93FDA458F}" type="pres">
      <dgm:prSet presAssocID="{34AADC0F-6799-3443-99A7-FD3B796C1BE5}" presName="text4" presStyleLbl="fgAcc4" presStyleIdx="0" presStyleCnt="5" custLinFactX="-5201" custLinFactNeighborX="-100000" custLinFactNeighborY="5928">
        <dgm:presLayoutVars>
          <dgm:chPref val="3"/>
        </dgm:presLayoutVars>
      </dgm:prSet>
      <dgm:spPr/>
    </dgm:pt>
    <dgm:pt modelId="{55B25B28-157C-F74D-B947-E7AB8F1CB1DE}" type="pres">
      <dgm:prSet presAssocID="{34AADC0F-6799-3443-99A7-FD3B796C1BE5}" presName="hierChild5" presStyleCnt="0"/>
      <dgm:spPr/>
    </dgm:pt>
    <dgm:pt modelId="{9EB0E602-A2B9-8E4E-95E4-45D75E34A6F2}" type="pres">
      <dgm:prSet presAssocID="{B450B120-30E8-6844-92B9-88BF7FBD251A}" presName="Name23" presStyleLbl="parChTrans1D4" presStyleIdx="1" presStyleCnt="5"/>
      <dgm:spPr/>
    </dgm:pt>
    <dgm:pt modelId="{F175B98C-60AE-024B-BA10-A7FE8BE79CA6}" type="pres">
      <dgm:prSet presAssocID="{222C05F4-9982-5C46-8F74-1A1F6B1B45EB}" presName="hierRoot4" presStyleCnt="0"/>
      <dgm:spPr/>
    </dgm:pt>
    <dgm:pt modelId="{ED2CC897-BB03-F345-8459-B39930F66DE5}" type="pres">
      <dgm:prSet presAssocID="{222C05F4-9982-5C46-8F74-1A1F6B1B45EB}" presName="composite4" presStyleCnt="0"/>
      <dgm:spPr/>
    </dgm:pt>
    <dgm:pt modelId="{75349B0F-D7DC-AF4C-A79D-110127896B79}" type="pres">
      <dgm:prSet presAssocID="{222C05F4-9982-5C46-8F74-1A1F6B1B45EB}" presName="background4" presStyleLbl="node4" presStyleIdx="1" presStyleCnt="5"/>
      <dgm:spPr/>
    </dgm:pt>
    <dgm:pt modelId="{1D4A2A9B-1043-B540-995E-68067212C4E2}" type="pres">
      <dgm:prSet presAssocID="{222C05F4-9982-5C46-8F74-1A1F6B1B45EB}" presName="text4" presStyleLbl="fgAcc4" presStyleIdx="1" presStyleCnt="5" custLinFactNeighborX="-72041" custLinFactNeighborY="411">
        <dgm:presLayoutVars>
          <dgm:chPref val="3"/>
        </dgm:presLayoutVars>
      </dgm:prSet>
      <dgm:spPr/>
    </dgm:pt>
    <dgm:pt modelId="{DC6ABCB5-B499-9448-9182-B3C7098654B7}" type="pres">
      <dgm:prSet presAssocID="{222C05F4-9982-5C46-8F74-1A1F6B1B45EB}" presName="hierChild5" presStyleCnt="0"/>
      <dgm:spPr/>
    </dgm:pt>
    <dgm:pt modelId="{E2971143-A06E-E042-A34A-FD244F2B7F3E}" type="pres">
      <dgm:prSet presAssocID="{2D262426-AB7F-1A4B-B7F9-5009EFEDA058}" presName="Name23" presStyleLbl="parChTrans1D4" presStyleIdx="2" presStyleCnt="5"/>
      <dgm:spPr/>
    </dgm:pt>
    <dgm:pt modelId="{E8773CCF-FB2C-1E4D-B634-60270DE30510}" type="pres">
      <dgm:prSet presAssocID="{659AC1C8-0D8C-B94E-872B-494788763A20}" presName="hierRoot4" presStyleCnt="0"/>
      <dgm:spPr/>
    </dgm:pt>
    <dgm:pt modelId="{70D5280F-2E50-AB4D-ADC7-4A9A225B0AD8}" type="pres">
      <dgm:prSet presAssocID="{659AC1C8-0D8C-B94E-872B-494788763A20}" presName="composite4" presStyleCnt="0"/>
      <dgm:spPr/>
    </dgm:pt>
    <dgm:pt modelId="{29FFF3C6-9F7F-D14A-B84A-8C7A624D89D2}" type="pres">
      <dgm:prSet presAssocID="{659AC1C8-0D8C-B94E-872B-494788763A20}" presName="background4" presStyleLbl="node4" presStyleIdx="2" presStyleCnt="5"/>
      <dgm:spPr/>
    </dgm:pt>
    <dgm:pt modelId="{0CD5369E-A58E-3542-89B7-518AD79F7533}" type="pres">
      <dgm:prSet presAssocID="{659AC1C8-0D8C-B94E-872B-494788763A20}" presName="text4" presStyleLbl="fgAcc4" presStyleIdx="2" presStyleCnt="5" custLinFactNeighborX="-52253" custLinFactNeighborY="7157">
        <dgm:presLayoutVars>
          <dgm:chPref val="3"/>
        </dgm:presLayoutVars>
      </dgm:prSet>
      <dgm:spPr/>
    </dgm:pt>
    <dgm:pt modelId="{45B51601-28A6-3E42-8319-69FB44C0FCA1}" type="pres">
      <dgm:prSet presAssocID="{659AC1C8-0D8C-B94E-872B-494788763A20}" presName="hierChild5" presStyleCnt="0"/>
      <dgm:spPr/>
    </dgm:pt>
    <dgm:pt modelId="{F43D032A-F5A5-7545-8A06-89BE319C6350}" type="pres">
      <dgm:prSet presAssocID="{2ABE6FDD-2670-A94B-A309-735E0EBA7E9C}" presName="Name23" presStyleLbl="parChTrans1D4" presStyleIdx="3" presStyleCnt="5"/>
      <dgm:spPr/>
    </dgm:pt>
    <dgm:pt modelId="{80B0621F-7B72-3442-B970-A3F900834A6E}" type="pres">
      <dgm:prSet presAssocID="{038204C5-D2CE-E14D-A6F1-5F800DD2DDA1}" presName="hierRoot4" presStyleCnt="0"/>
      <dgm:spPr/>
    </dgm:pt>
    <dgm:pt modelId="{3A60B508-8AC1-8F43-9BD6-7BA6A7815495}" type="pres">
      <dgm:prSet presAssocID="{038204C5-D2CE-E14D-A6F1-5F800DD2DDA1}" presName="composite4" presStyleCnt="0"/>
      <dgm:spPr/>
    </dgm:pt>
    <dgm:pt modelId="{84A20DB3-0A94-2143-B0E8-B5C6607DA076}" type="pres">
      <dgm:prSet presAssocID="{038204C5-D2CE-E14D-A6F1-5F800DD2DDA1}" presName="background4" presStyleLbl="node4" presStyleIdx="3" presStyleCnt="5"/>
      <dgm:spPr/>
    </dgm:pt>
    <dgm:pt modelId="{98370A35-6E57-2344-B8F8-6F66BDDAAFC3}" type="pres">
      <dgm:prSet presAssocID="{038204C5-D2CE-E14D-A6F1-5F800DD2DDA1}" presName="text4" presStyleLbl="fgAcc4" presStyleIdx="3" presStyleCnt="5" custLinFactNeighborX="-24999">
        <dgm:presLayoutVars>
          <dgm:chPref val="3"/>
        </dgm:presLayoutVars>
      </dgm:prSet>
      <dgm:spPr/>
    </dgm:pt>
    <dgm:pt modelId="{B2202763-0979-D44F-B24D-A77316A16D40}" type="pres">
      <dgm:prSet presAssocID="{038204C5-D2CE-E14D-A6F1-5F800DD2DDA1}" presName="hierChild5" presStyleCnt="0"/>
      <dgm:spPr/>
    </dgm:pt>
    <dgm:pt modelId="{B73802D1-3F8E-AC4E-A6CB-13FF3BEE7A36}" type="pres">
      <dgm:prSet presAssocID="{F6B1C852-6CEF-5647-B69D-A8CF0A0615DE}" presName="Name17" presStyleLbl="parChTrans1D3" presStyleIdx="1" presStyleCnt="2"/>
      <dgm:spPr/>
    </dgm:pt>
    <dgm:pt modelId="{2A0978F3-1066-FC40-92B3-2F80D24366D7}" type="pres">
      <dgm:prSet presAssocID="{BDE7C91D-93DE-3944-BD96-A4732B41A1CD}" presName="hierRoot3" presStyleCnt="0"/>
      <dgm:spPr/>
    </dgm:pt>
    <dgm:pt modelId="{35BD10D1-E753-B34C-A0AE-1779A1D44901}" type="pres">
      <dgm:prSet presAssocID="{BDE7C91D-93DE-3944-BD96-A4732B41A1CD}" presName="composite3" presStyleCnt="0"/>
      <dgm:spPr/>
    </dgm:pt>
    <dgm:pt modelId="{AF678CBD-334E-914F-A3B0-78CFB2C388E3}" type="pres">
      <dgm:prSet presAssocID="{BDE7C91D-93DE-3944-BD96-A4732B41A1CD}" presName="background3" presStyleLbl="node3" presStyleIdx="1" presStyleCnt="2"/>
      <dgm:spPr/>
    </dgm:pt>
    <dgm:pt modelId="{6C207B1C-23C5-8E42-B500-084F7DDF6315}" type="pres">
      <dgm:prSet presAssocID="{BDE7C91D-93DE-3944-BD96-A4732B41A1CD}" presName="text3" presStyleLbl="fgAcc3" presStyleIdx="1" presStyleCnt="2" custScaleX="196688" custLinFactNeighborX="85222" custLinFactNeighborY="10735">
        <dgm:presLayoutVars>
          <dgm:chPref val="3"/>
        </dgm:presLayoutVars>
      </dgm:prSet>
      <dgm:spPr/>
    </dgm:pt>
    <dgm:pt modelId="{71B10001-2D58-1041-91C1-5425F3846C31}" type="pres">
      <dgm:prSet presAssocID="{BDE7C91D-93DE-3944-BD96-A4732B41A1CD}" presName="hierChild4" presStyleCnt="0"/>
      <dgm:spPr/>
    </dgm:pt>
    <dgm:pt modelId="{7990FF1D-17FC-4D4E-83CF-B3CCC3130689}" type="pres">
      <dgm:prSet presAssocID="{4875E118-2943-704A-BA75-345C192724E0}" presName="Name23" presStyleLbl="parChTrans1D4" presStyleIdx="4" presStyleCnt="5"/>
      <dgm:spPr/>
    </dgm:pt>
    <dgm:pt modelId="{8C86DB56-C76D-1E4A-AB9B-78CD2FEE3230}" type="pres">
      <dgm:prSet presAssocID="{4A35C2F0-DAA4-7B46-9480-5823D653C712}" presName="hierRoot4" presStyleCnt="0"/>
      <dgm:spPr/>
    </dgm:pt>
    <dgm:pt modelId="{DCB06ED4-28ED-3E4E-A3F4-759369B9AD8C}" type="pres">
      <dgm:prSet presAssocID="{4A35C2F0-DAA4-7B46-9480-5823D653C712}" presName="composite4" presStyleCnt="0"/>
      <dgm:spPr/>
    </dgm:pt>
    <dgm:pt modelId="{F3F0831E-7473-0341-9C48-421F0231605C}" type="pres">
      <dgm:prSet presAssocID="{4A35C2F0-DAA4-7B46-9480-5823D653C712}" presName="background4" presStyleLbl="node4" presStyleIdx="4" presStyleCnt="5"/>
      <dgm:spPr/>
    </dgm:pt>
    <dgm:pt modelId="{244D8D0E-03AF-7542-AA01-BA49F48EBD42}" type="pres">
      <dgm:prSet presAssocID="{4A35C2F0-DAA4-7B46-9480-5823D653C712}" presName="text4" presStyleLbl="fgAcc4" presStyleIdx="4" presStyleCnt="5" custScaleX="194414" custLinFactY="48001" custLinFactNeighborX="94312" custLinFactNeighborY="100000">
        <dgm:presLayoutVars>
          <dgm:chPref val="3"/>
        </dgm:presLayoutVars>
      </dgm:prSet>
      <dgm:spPr/>
    </dgm:pt>
    <dgm:pt modelId="{A530356E-D7E1-C84D-8CA8-203DFBB2E922}" type="pres">
      <dgm:prSet presAssocID="{4A35C2F0-DAA4-7B46-9480-5823D653C712}" presName="hierChild5" presStyleCnt="0"/>
      <dgm:spPr/>
    </dgm:pt>
  </dgm:ptLst>
  <dgm:cxnLst>
    <dgm:cxn modelId="{ED0A6A03-A01A-CE45-8A14-67E3BD827B28}" type="presOf" srcId="{01438219-F040-BA47-86C2-85692B7C23C5}" destId="{9ED0DAAB-510C-8944-8565-734F9C2A89C9}" srcOrd="0" destOrd="0" presId="urn:microsoft.com/office/officeart/2005/8/layout/hierarchy1"/>
    <dgm:cxn modelId="{A8458A05-0420-084F-94D7-B16F5BCA0240}" srcId="{4B35F77E-0802-BB4B-A311-977B1F9EC2DF}" destId="{34AADC0F-6799-3443-99A7-FD3B796C1BE5}" srcOrd="0" destOrd="0" parTransId="{1A4332E9-B69C-1641-B036-63DE299E6F65}" sibTransId="{9BDE1D95-169C-1446-98CA-6BDA22EDEFAF}"/>
    <dgm:cxn modelId="{522AAD1B-EE66-9941-B4D9-850F06EF71D0}" type="presOf" srcId="{B44EC9D4-014F-4947-AD08-15D67536A5D9}" destId="{90E606CF-4643-7245-8EC8-C97B80C1F5A7}" srcOrd="0" destOrd="0" presId="urn:microsoft.com/office/officeart/2005/8/layout/hierarchy1"/>
    <dgm:cxn modelId="{6293CB1C-8201-3C45-9DDF-9D5CA3744EC4}" type="presOf" srcId="{B450B120-30E8-6844-92B9-88BF7FBD251A}" destId="{9EB0E602-A2B9-8E4E-95E4-45D75E34A6F2}" srcOrd="0" destOrd="0" presId="urn:microsoft.com/office/officeart/2005/8/layout/hierarchy1"/>
    <dgm:cxn modelId="{D535C921-0C01-9540-A083-4EE529C8DCC2}" type="presOf" srcId="{2D262426-AB7F-1A4B-B7F9-5009EFEDA058}" destId="{E2971143-A06E-E042-A34A-FD244F2B7F3E}" srcOrd="0" destOrd="0" presId="urn:microsoft.com/office/officeart/2005/8/layout/hierarchy1"/>
    <dgm:cxn modelId="{71B54123-4A6C-A546-BF8A-59D31AA3B283}" type="presOf" srcId="{2ABE6FDD-2670-A94B-A309-735E0EBA7E9C}" destId="{F43D032A-F5A5-7545-8A06-89BE319C6350}" srcOrd="0" destOrd="0" presId="urn:microsoft.com/office/officeart/2005/8/layout/hierarchy1"/>
    <dgm:cxn modelId="{D9FB712D-C1C5-C643-8336-704B76B0D957}" type="presOf" srcId="{E5AD7FA2-EE37-F346-B2ED-0B1DE72E22E0}" destId="{B9430524-7282-754F-8790-EACD1177DDDC}" srcOrd="0" destOrd="0" presId="urn:microsoft.com/office/officeart/2005/8/layout/hierarchy1"/>
    <dgm:cxn modelId="{8386D741-2207-EA4E-B5F2-28FFC064F7DA}" srcId="{4B35F77E-0802-BB4B-A311-977B1F9EC2DF}" destId="{659AC1C8-0D8C-B94E-872B-494788763A20}" srcOrd="1" destOrd="0" parTransId="{2D262426-AB7F-1A4B-B7F9-5009EFEDA058}" sibTransId="{2E7277FE-A766-3A49-ADBC-F4AC5B738DB0}"/>
    <dgm:cxn modelId="{75188845-0872-9443-8A09-9C69B263C92D}" srcId="{3D168458-DD30-0447-9920-F0E0C38BAF94}" destId="{B44EC9D4-014F-4947-AD08-15D67536A5D9}" srcOrd="0" destOrd="0" parTransId="{CB954DC3-AE6F-7F48-A6AA-EF4D3889F0D8}" sibTransId="{354C2D57-D2C3-0546-9920-82FE2D17D275}"/>
    <dgm:cxn modelId="{605B644F-09CC-1744-AE9C-B57546B09301}" type="presOf" srcId="{BDE7C91D-93DE-3944-BD96-A4732B41A1CD}" destId="{6C207B1C-23C5-8E42-B500-084F7DDF6315}" srcOrd="0" destOrd="0" presId="urn:microsoft.com/office/officeart/2005/8/layout/hierarchy1"/>
    <dgm:cxn modelId="{967F5A52-D0B1-B144-9487-7C5059A3DAF8}" srcId="{B44EC9D4-014F-4947-AD08-15D67536A5D9}" destId="{4B35F77E-0802-BB4B-A311-977B1F9EC2DF}" srcOrd="0" destOrd="0" parTransId="{01438219-F040-BA47-86C2-85692B7C23C5}" sibTransId="{EA83A6C3-E530-C64A-9202-B94A04A9D9FD}"/>
    <dgm:cxn modelId="{EC1E6258-FCD6-8E48-A685-CB164101D384}" type="presOf" srcId="{F6B1C852-6CEF-5647-B69D-A8CF0A0615DE}" destId="{B73802D1-3F8E-AC4E-A6CB-13FF3BEE7A36}" srcOrd="0" destOrd="0" presId="urn:microsoft.com/office/officeart/2005/8/layout/hierarchy1"/>
    <dgm:cxn modelId="{A5A47F5F-7EF1-F54F-A136-2BE2074DC1DB}" srcId="{659AC1C8-0D8C-B94E-872B-494788763A20}" destId="{038204C5-D2CE-E14D-A6F1-5F800DD2DDA1}" srcOrd="0" destOrd="0" parTransId="{2ABE6FDD-2670-A94B-A309-735E0EBA7E9C}" sibTransId="{F1CBA5D1-2105-004C-BF5E-0E10CD5954CC}"/>
    <dgm:cxn modelId="{CA78C168-15BF-AF4A-A95C-114093D5E453}" type="presOf" srcId="{3D168458-DD30-0447-9920-F0E0C38BAF94}" destId="{70A482A6-43F9-1D42-8171-2FF283D15B8A}" srcOrd="0" destOrd="0" presId="urn:microsoft.com/office/officeart/2005/8/layout/hierarchy1"/>
    <dgm:cxn modelId="{500F6888-9C0B-9E46-AA76-CFBF85D488AB}" type="presOf" srcId="{222C05F4-9982-5C46-8F74-1A1F6B1B45EB}" destId="{1D4A2A9B-1043-B540-995E-68067212C4E2}" srcOrd="0" destOrd="0" presId="urn:microsoft.com/office/officeart/2005/8/layout/hierarchy1"/>
    <dgm:cxn modelId="{3D589F8A-BAA9-8B49-B38F-19C42BAE339D}" type="presOf" srcId="{4875E118-2943-704A-BA75-345C192724E0}" destId="{7990FF1D-17FC-4D4E-83CF-B3CCC3130689}" srcOrd="0" destOrd="0" presId="urn:microsoft.com/office/officeart/2005/8/layout/hierarchy1"/>
    <dgm:cxn modelId="{DBE6CDA7-AFFF-604F-B9DF-F19B8269D8C0}" type="presOf" srcId="{4A35C2F0-DAA4-7B46-9480-5823D653C712}" destId="{244D8D0E-03AF-7542-AA01-BA49F48EBD42}" srcOrd="0" destOrd="0" presId="urn:microsoft.com/office/officeart/2005/8/layout/hierarchy1"/>
    <dgm:cxn modelId="{DA2946B1-BC24-8649-AF33-E0EF936237E0}" type="presOf" srcId="{CB954DC3-AE6F-7F48-A6AA-EF4D3889F0D8}" destId="{00E79F35-33A1-2B48-9AD8-688E0241A92E}" srcOrd="0" destOrd="0" presId="urn:microsoft.com/office/officeart/2005/8/layout/hierarchy1"/>
    <dgm:cxn modelId="{3AEB82B8-9125-F346-A7CA-C6C614C3E299}" srcId="{34AADC0F-6799-3443-99A7-FD3B796C1BE5}" destId="{222C05F4-9982-5C46-8F74-1A1F6B1B45EB}" srcOrd="0" destOrd="0" parTransId="{B450B120-30E8-6844-92B9-88BF7FBD251A}" sibTransId="{3C93796F-B659-E143-8210-05B45EC793DA}"/>
    <dgm:cxn modelId="{0C17B3C0-C490-5549-BFDE-BC5B8F04473B}" type="presOf" srcId="{4B35F77E-0802-BB4B-A311-977B1F9EC2DF}" destId="{5C1E96A0-1585-9E4B-904B-0FDBE8D72325}" srcOrd="0" destOrd="0" presId="urn:microsoft.com/office/officeart/2005/8/layout/hierarchy1"/>
    <dgm:cxn modelId="{5E5F2BC1-D9F9-FF45-B35F-ECA0B602D756}" srcId="{BDE7C91D-93DE-3944-BD96-A4732B41A1CD}" destId="{4A35C2F0-DAA4-7B46-9480-5823D653C712}" srcOrd="0" destOrd="0" parTransId="{4875E118-2943-704A-BA75-345C192724E0}" sibTransId="{431889D3-7972-0E40-8020-1B62A075D7B3}"/>
    <dgm:cxn modelId="{BDB1F1D9-24A4-A841-BDC7-19D47A915D36}" type="presOf" srcId="{1A4332E9-B69C-1641-B036-63DE299E6F65}" destId="{1588AA58-74CF-9E4C-A441-FD99EB70DEA3}" srcOrd="0" destOrd="0" presId="urn:microsoft.com/office/officeart/2005/8/layout/hierarchy1"/>
    <dgm:cxn modelId="{65F494EB-E844-784A-80D3-419500AD84EC}" srcId="{B44EC9D4-014F-4947-AD08-15D67536A5D9}" destId="{BDE7C91D-93DE-3944-BD96-A4732B41A1CD}" srcOrd="1" destOrd="0" parTransId="{F6B1C852-6CEF-5647-B69D-A8CF0A0615DE}" sibTransId="{C106555B-1E5D-C44F-ACBD-7B4BF81936B7}"/>
    <dgm:cxn modelId="{6E3775F0-3775-8C4F-9F2C-BE1CB0AB1636}" type="presOf" srcId="{038204C5-D2CE-E14D-A6F1-5F800DD2DDA1}" destId="{98370A35-6E57-2344-B8F8-6F66BDDAAFC3}" srcOrd="0" destOrd="0" presId="urn:microsoft.com/office/officeart/2005/8/layout/hierarchy1"/>
    <dgm:cxn modelId="{F23F6BF2-EBFA-D642-9E5D-C1550FBE30AF}" type="presOf" srcId="{659AC1C8-0D8C-B94E-872B-494788763A20}" destId="{0CD5369E-A58E-3542-89B7-518AD79F7533}" srcOrd="0" destOrd="0" presId="urn:microsoft.com/office/officeart/2005/8/layout/hierarchy1"/>
    <dgm:cxn modelId="{0F7752F9-1C09-C843-BA9A-843C7144182F}" srcId="{E5AD7FA2-EE37-F346-B2ED-0B1DE72E22E0}" destId="{3D168458-DD30-0447-9920-F0E0C38BAF94}" srcOrd="0" destOrd="0" parTransId="{AB0EB0AD-0D32-504B-BD2E-5DC8FD70BA7D}" sibTransId="{B35A4B86-D2A2-4C44-A8C4-2D0EFE2EEC0D}"/>
    <dgm:cxn modelId="{E22DD6FE-0CC3-C949-96CF-22FB37B40DBB}" type="presOf" srcId="{34AADC0F-6799-3443-99A7-FD3B796C1BE5}" destId="{AD046FFC-469E-C640-B8E1-4BA93FDA458F}" srcOrd="0" destOrd="0" presId="urn:microsoft.com/office/officeart/2005/8/layout/hierarchy1"/>
    <dgm:cxn modelId="{782C4095-0765-6548-850A-88861C771A58}" type="presParOf" srcId="{B9430524-7282-754F-8790-EACD1177DDDC}" destId="{D3CBBE8C-2EFD-4547-8912-D00EA0FE8337}" srcOrd="0" destOrd="0" presId="urn:microsoft.com/office/officeart/2005/8/layout/hierarchy1"/>
    <dgm:cxn modelId="{75259710-D982-F74D-ACFC-604BE5B26E33}" type="presParOf" srcId="{D3CBBE8C-2EFD-4547-8912-D00EA0FE8337}" destId="{75C010E6-A14F-0642-B5BA-B1C5D5766E61}" srcOrd="0" destOrd="0" presId="urn:microsoft.com/office/officeart/2005/8/layout/hierarchy1"/>
    <dgm:cxn modelId="{E88952ED-E8AB-7E48-958F-BE184353A846}" type="presParOf" srcId="{75C010E6-A14F-0642-B5BA-B1C5D5766E61}" destId="{097A5B3B-45AA-1A42-85BA-4A94AF991918}" srcOrd="0" destOrd="0" presId="urn:microsoft.com/office/officeart/2005/8/layout/hierarchy1"/>
    <dgm:cxn modelId="{B28A9A6D-4D7F-D24C-AA8B-F5FAC737A83A}" type="presParOf" srcId="{75C010E6-A14F-0642-B5BA-B1C5D5766E61}" destId="{70A482A6-43F9-1D42-8171-2FF283D15B8A}" srcOrd="1" destOrd="0" presId="urn:microsoft.com/office/officeart/2005/8/layout/hierarchy1"/>
    <dgm:cxn modelId="{853434EE-5CDA-5D49-AB51-C7A867886D09}" type="presParOf" srcId="{D3CBBE8C-2EFD-4547-8912-D00EA0FE8337}" destId="{9DEA5C9A-6783-AD46-AB98-485B233F2F1B}" srcOrd="1" destOrd="0" presId="urn:microsoft.com/office/officeart/2005/8/layout/hierarchy1"/>
    <dgm:cxn modelId="{98FA7BA2-BA81-054C-AED3-0A4106C40728}" type="presParOf" srcId="{9DEA5C9A-6783-AD46-AB98-485B233F2F1B}" destId="{00E79F35-33A1-2B48-9AD8-688E0241A92E}" srcOrd="0" destOrd="0" presId="urn:microsoft.com/office/officeart/2005/8/layout/hierarchy1"/>
    <dgm:cxn modelId="{FD6AF788-CF33-1F4B-A567-76E729528168}" type="presParOf" srcId="{9DEA5C9A-6783-AD46-AB98-485B233F2F1B}" destId="{CD00E157-D858-F84E-A118-29FAF426E8CC}" srcOrd="1" destOrd="0" presId="urn:microsoft.com/office/officeart/2005/8/layout/hierarchy1"/>
    <dgm:cxn modelId="{262EB659-405B-2042-8F64-8A5FAC304DB0}" type="presParOf" srcId="{CD00E157-D858-F84E-A118-29FAF426E8CC}" destId="{96DE1D7B-18CF-C444-BD12-841361F50A3C}" srcOrd="0" destOrd="0" presId="urn:microsoft.com/office/officeart/2005/8/layout/hierarchy1"/>
    <dgm:cxn modelId="{DC43442B-C9E0-5145-BA4D-C03460DB52A1}" type="presParOf" srcId="{96DE1D7B-18CF-C444-BD12-841361F50A3C}" destId="{54BD8564-156A-9049-A29A-77C84B5486E9}" srcOrd="0" destOrd="0" presId="urn:microsoft.com/office/officeart/2005/8/layout/hierarchy1"/>
    <dgm:cxn modelId="{C44F75B6-683C-744B-BB3A-30E6F0F62984}" type="presParOf" srcId="{96DE1D7B-18CF-C444-BD12-841361F50A3C}" destId="{90E606CF-4643-7245-8EC8-C97B80C1F5A7}" srcOrd="1" destOrd="0" presId="urn:microsoft.com/office/officeart/2005/8/layout/hierarchy1"/>
    <dgm:cxn modelId="{03EA39B1-1615-F947-AE0C-A36D78D0F21F}" type="presParOf" srcId="{CD00E157-D858-F84E-A118-29FAF426E8CC}" destId="{9BDA0E86-FC64-204B-B4D7-4DFBCE01A9D3}" srcOrd="1" destOrd="0" presId="urn:microsoft.com/office/officeart/2005/8/layout/hierarchy1"/>
    <dgm:cxn modelId="{611B903D-6740-7442-84D8-171D5640F54A}" type="presParOf" srcId="{9BDA0E86-FC64-204B-B4D7-4DFBCE01A9D3}" destId="{9ED0DAAB-510C-8944-8565-734F9C2A89C9}" srcOrd="0" destOrd="0" presId="urn:microsoft.com/office/officeart/2005/8/layout/hierarchy1"/>
    <dgm:cxn modelId="{53A334F9-FC3A-354C-9525-B679F2E9F11E}" type="presParOf" srcId="{9BDA0E86-FC64-204B-B4D7-4DFBCE01A9D3}" destId="{765EF300-054F-4B48-8346-9D08BA068455}" srcOrd="1" destOrd="0" presId="urn:microsoft.com/office/officeart/2005/8/layout/hierarchy1"/>
    <dgm:cxn modelId="{4A18FFE1-3ADD-3245-A4FE-8098ED781751}" type="presParOf" srcId="{765EF300-054F-4B48-8346-9D08BA068455}" destId="{5C35E55F-6C25-BD4D-8A6B-5A3874118022}" srcOrd="0" destOrd="0" presId="urn:microsoft.com/office/officeart/2005/8/layout/hierarchy1"/>
    <dgm:cxn modelId="{0FBE8940-7ED6-AB47-A160-36F3DA03983C}" type="presParOf" srcId="{5C35E55F-6C25-BD4D-8A6B-5A3874118022}" destId="{76987837-3BDF-F94F-98C4-39E171ECB036}" srcOrd="0" destOrd="0" presId="urn:microsoft.com/office/officeart/2005/8/layout/hierarchy1"/>
    <dgm:cxn modelId="{A2512D04-A4F8-8C4F-9201-B67DFDDD5A5B}" type="presParOf" srcId="{5C35E55F-6C25-BD4D-8A6B-5A3874118022}" destId="{5C1E96A0-1585-9E4B-904B-0FDBE8D72325}" srcOrd="1" destOrd="0" presId="urn:microsoft.com/office/officeart/2005/8/layout/hierarchy1"/>
    <dgm:cxn modelId="{D6F7EED6-AF86-2144-8AE1-498B5A985902}" type="presParOf" srcId="{765EF300-054F-4B48-8346-9D08BA068455}" destId="{9BB0A7D8-5C03-DA4F-A439-E05B00706D33}" srcOrd="1" destOrd="0" presId="urn:microsoft.com/office/officeart/2005/8/layout/hierarchy1"/>
    <dgm:cxn modelId="{4D806E28-0B20-6749-A6A3-06DD67DBC113}" type="presParOf" srcId="{9BB0A7D8-5C03-DA4F-A439-E05B00706D33}" destId="{1588AA58-74CF-9E4C-A441-FD99EB70DEA3}" srcOrd="0" destOrd="0" presId="urn:microsoft.com/office/officeart/2005/8/layout/hierarchy1"/>
    <dgm:cxn modelId="{48735AD1-EB35-FF41-B2AF-1D2BF830461B}" type="presParOf" srcId="{9BB0A7D8-5C03-DA4F-A439-E05B00706D33}" destId="{2767B8A6-95EC-F442-B266-4D2ECF36D9D1}" srcOrd="1" destOrd="0" presId="urn:microsoft.com/office/officeart/2005/8/layout/hierarchy1"/>
    <dgm:cxn modelId="{324FB12D-4A96-3045-B2F0-A86C4C76700D}" type="presParOf" srcId="{2767B8A6-95EC-F442-B266-4D2ECF36D9D1}" destId="{239C376F-ECBA-124C-B1A8-AF049578341A}" srcOrd="0" destOrd="0" presId="urn:microsoft.com/office/officeart/2005/8/layout/hierarchy1"/>
    <dgm:cxn modelId="{785006DE-8541-0143-864B-9A8EAA99D577}" type="presParOf" srcId="{239C376F-ECBA-124C-B1A8-AF049578341A}" destId="{B1BA32FC-9E29-3445-97EF-19A35863389D}" srcOrd="0" destOrd="0" presId="urn:microsoft.com/office/officeart/2005/8/layout/hierarchy1"/>
    <dgm:cxn modelId="{49172C95-EA1D-9948-B830-378AC92E63F8}" type="presParOf" srcId="{239C376F-ECBA-124C-B1A8-AF049578341A}" destId="{AD046FFC-469E-C640-B8E1-4BA93FDA458F}" srcOrd="1" destOrd="0" presId="urn:microsoft.com/office/officeart/2005/8/layout/hierarchy1"/>
    <dgm:cxn modelId="{B7391806-27C5-D745-9A0D-295862A6AEAB}" type="presParOf" srcId="{2767B8A6-95EC-F442-B266-4D2ECF36D9D1}" destId="{55B25B28-157C-F74D-B947-E7AB8F1CB1DE}" srcOrd="1" destOrd="0" presId="urn:microsoft.com/office/officeart/2005/8/layout/hierarchy1"/>
    <dgm:cxn modelId="{A50D600A-BFB6-4240-8D8F-8685C3820D0F}" type="presParOf" srcId="{55B25B28-157C-F74D-B947-E7AB8F1CB1DE}" destId="{9EB0E602-A2B9-8E4E-95E4-45D75E34A6F2}" srcOrd="0" destOrd="0" presId="urn:microsoft.com/office/officeart/2005/8/layout/hierarchy1"/>
    <dgm:cxn modelId="{6B7907E6-802D-704C-BA53-59E9A72C46DD}" type="presParOf" srcId="{55B25B28-157C-F74D-B947-E7AB8F1CB1DE}" destId="{F175B98C-60AE-024B-BA10-A7FE8BE79CA6}" srcOrd="1" destOrd="0" presId="urn:microsoft.com/office/officeart/2005/8/layout/hierarchy1"/>
    <dgm:cxn modelId="{E4AA4563-98DC-8343-BEEB-EFBEA98E3C67}" type="presParOf" srcId="{F175B98C-60AE-024B-BA10-A7FE8BE79CA6}" destId="{ED2CC897-BB03-F345-8459-B39930F66DE5}" srcOrd="0" destOrd="0" presId="urn:microsoft.com/office/officeart/2005/8/layout/hierarchy1"/>
    <dgm:cxn modelId="{73A3E6AC-B3B3-0A45-8151-CED9098C6392}" type="presParOf" srcId="{ED2CC897-BB03-F345-8459-B39930F66DE5}" destId="{75349B0F-D7DC-AF4C-A79D-110127896B79}" srcOrd="0" destOrd="0" presId="urn:microsoft.com/office/officeart/2005/8/layout/hierarchy1"/>
    <dgm:cxn modelId="{B2DAB155-E00A-594B-950F-7C3D2ED73BC7}" type="presParOf" srcId="{ED2CC897-BB03-F345-8459-B39930F66DE5}" destId="{1D4A2A9B-1043-B540-995E-68067212C4E2}" srcOrd="1" destOrd="0" presId="urn:microsoft.com/office/officeart/2005/8/layout/hierarchy1"/>
    <dgm:cxn modelId="{1F29789A-A12F-B84C-AA1A-D865B67D75EA}" type="presParOf" srcId="{F175B98C-60AE-024B-BA10-A7FE8BE79CA6}" destId="{DC6ABCB5-B499-9448-9182-B3C7098654B7}" srcOrd="1" destOrd="0" presId="urn:microsoft.com/office/officeart/2005/8/layout/hierarchy1"/>
    <dgm:cxn modelId="{AAE6AD76-EF00-8642-BBBB-23C1C3CAB745}" type="presParOf" srcId="{9BB0A7D8-5C03-DA4F-A439-E05B00706D33}" destId="{E2971143-A06E-E042-A34A-FD244F2B7F3E}" srcOrd="2" destOrd="0" presId="urn:microsoft.com/office/officeart/2005/8/layout/hierarchy1"/>
    <dgm:cxn modelId="{E8E553E0-F337-8A42-BA6E-2F745515FE28}" type="presParOf" srcId="{9BB0A7D8-5C03-DA4F-A439-E05B00706D33}" destId="{E8773CCF-FB2C-1E4D-B634-60270DE30510}" srcOrd="3" destOrd="0" presId="urn:microsoft.com/office/officeart/2005/8/layout/hierarchy1"/>
    <dgm:cxn modelId="{3AF5D89A-F2FE-5742-B014-61C118B70FDC}" type="presParOf" srcId="{E8773CCF-FB2C-1E4D-B634-60270DE30510}" destId="{70D5280F-2E50-AB4D-ADC7-4A9A225B0AD8}" srcOrd="0" destOrd="0" presId="urn:microsoft.com/office/officeart/2005/8/layout/hierarchy1"/>
    <dgm:cxn modelId="{C62F5DCF-5C15-3D42-AC73-5E7041E8BD99}" type="presParOf" srcId="{70D5280F-2E50-AB4D-ADC7-4A9A225B0AD8}" destId="{29FFF3C6-9F7F-D14A-B84A-8C7A624D89D2}" srcOrd="0" destOrd="0" presId="urn:microsoft.com/office/officeart/2005/8/layout/hierarchy1"/>
    <dgm:cxn modelId="{2B69A0FD-5D89-B94F-AB1F-8263E118B32D}" type="presParOf" srcId="{70D5280F-2E50-AB4D-ADC7-4A9A225B0AD8}" destId="{0CD5369E-A58E-3542-89B7-518AD79F7533}" srcOrd="1" destOrd="0" presId="urn:microsoft.com/office/officeart/2005/8/layout/hierarchy1"/>
    <dgm:cxn modelId="{6EDE9489-5284-C447-8CA1-4CA24BF6A6BD}" type="presParOf" srcId="{E8773CCF-FB2C-1E4D-B634-60270DE30510}" destId="{45B51601-28A6-3E42-8319-69FB44C0FCA1}" srcOrd="1" destOrd="0" presId="urn:microsoft.com/office/officeart/2005/8/layout/hierarchy1"/>
    <dgm:cxn modelId="{360AE1E2-A8F4-5E4F-835C-0E2DC0B86B0D}" type="presParOf" srcId="{45B51601-28A6-3E42-8319-69FB44C0FCA1}" destId="{F43D032A-F5A5-7545-8A06-89BE319C6350}" srcOrd="0" destOrd="0" presId="urn:microsoft.com/office/officeart/2005/8/layout/hierarchy1"/>
    <dgm:cxn modelId="{E6E08A18-A96D-7646-B77A-84F74E4FFC34}" type="presParOf" srcId="{45B51601-28A6-3E42-8319-69FB44C0FCA1}" destId="{80B0621F-7B72-3442-B970-A3F900834A6E}" srcOrd="1" destOrd="0" presId="urn:microsoft.com/office/officeart/2005/8/layout/hierarchy1"/>
    <dgm:cxn modelId="{A25056D6-83E8-744E-BF06-793B35FE414F}" type="presParOf" srcId="{80B0621F-7B72-3442-B970-A3F900834A6E}" destId="{3A60B508-8AC1-8F43-9BD6-7BA6A7815495}" srcOrd="0" destOrd="0" presId="urn:microsoft.com/office/officeart/2005/8/layout/hierarchy1"/>
    <dgm:cxn modelId="{64019F6A-98E0-4F4B-B2AC-D68912D8E04F}" type="presParOf" srcId="{3A60B508-8AC1-8F43-9BD6-7BA6A7815495}" destId="{84A20DB3-0A94-2143-B0E8-B5C6607DA076}" srcOrd="0" destOrd="0" presId="urn:microsoft.com/office/officeart/2005/8/layout/hierarchy1"/>
    <dgm:cxn modelId="{24A292B7-5F63-CD40-A47B-98D618D69EED}" type="presParOf" srcId="{3A60B508-8AC1-8F43-9BD6-7BA6A7815495}" destId="{98370A35-6E57-2344-B8F8-6F66BDDAAFC3}" srcOrd="1" destOrd="0" presId="urn:microsoft.com/office/officeart/2005/8/layout/hierarchy1"/>
    <dgm:cxn modelId="{327FA5E6-7B96-1D4C-9FD5-C46F179F1CDB}" type="presParOf" srcId="{80B0621F-7B72-3442-B970-A3F900834A6E}" destId="{B2202763-0979-D44F-B24D-A77316A16D40}" srcOrd="1" destOrd="0" presId="urn:microsoft.com/office/officeart/2005/8/layout/hierarchy1"/>
    <dgm:cxn modelId="{BBD950EB-53C5-CB41-8841-F5F75E69B868}" type="presParOf" srcId="{9BDA0E86-FC64-204B-B4D7-4DFBCE01A9D3}" destId="{B73802D1-3F8E-AC4E-A6CB-13FF3BEE7A36}" srcOrd="2" destOrd="0" presId="urn:microsoft.com/office/officeart/2005/8/layout/hierarchy1"/>
    <dgm:cxn modelId="{EC32C694-F10E-2B41-AB71-8BB771D0CA06}" type="presParOf" srcId="{9BDA0E86-FC64-204B-B4D7-4DFBCE01A9D3}" destId="{2A0978F3-1066-FC40-92B3-2F80D24366D7}" srcOrd="3" destOrd="0" presId="urn:microsoft.com/office/officeart/2005/8/layout/hierarchy1"/>
    <dgm:cxn modelId="{699E23CF-4E08-4048-A5FE-300D206A890A}" type="presParOf" srcId="{2A0978F3-1066-FC40-92B3-2F80D24366D7}" destId="{35BD10D1-E753-B34C-A0AE-1779A1D44901}" srcOrd="0" destOrd="0" presId="urn:microsoft.com/office/officeart/2005/8/layout/hierarchy1"/>
    <dgm:cxn modelId="{42DD9243-A5D0-EF4F-AFE7-AA7931448E25}" type="presParOf" srcId="{35BD10D1-E753-B34C-A0AE-1779A1D44901}" destId="{AF678CBD-334E-914F-A3B0-78CFB2C388E3}" srcOrd="0" destOrd="0" presId="urn:microsoft.com/office/officeart/2005/8/layout/hierarchy1"/>
    <dgm:cxn modelId="{2E3E7E13-25C9-D347-A36A-7B8CAFEDF0FA}" type="presParOf" srcId="{35BD10D1-E753-B34C-A0AE-1779A1D44901}" destId="{6C207B1C-23C5-8E42-B500-084F7DDF6315}" srcOrd="1" destOrd="0" presId="urn:microsoft.com/office/officeart/2005/8/layout/hierarchy1"/>
    <dgm:cxn modelId="{A03C11D0-5115-4844-BFDE-2C23EDFFC355}" type="presParOf" srcId="{2A0978F3-1066-FC40-92B3-2F80D24366D7}" destId="{71B10001-2D58-1041-91C1-5425F3846C31}" srcOrd="1" destOrd="0" presId="urn:microsoft.com/office/officeart/2005/8/layout/hierarchy1"/>
    <dgm:cxn modelId="{CECC27D1-ED6B-5446-95E7-44614572FF1B}" type="presParOf" srcId="{71B10001-2D58-1041-91C1-5425F3846C31}" destId="{7990FF1D-17FC-4D4E-83CF-B3CCC3130689}" srcOrd="0" destOrd="0" presId="urn:microsoft.com/office/officeart/2005/8/layout/hierarchy1"/>
    <dgm:cxn modelId="{E373E211-DB5C-6242-B54F-A27DA9CEEEC2}" type="presParOf" srcId="{71B10001-2D58-1041-91C1-5425F3846C31}" destId="{8C86DB56-C76D-1E4A-AB9B-78CD2FEE3230}" srcOrd="1" destOrd="0" presId="urn:microsoft.com/office/officeart/2005/8/layout/hierarchy1"/>
    <dgm:cxn modelId="{C66795A4-B46B-7F41-A0C6-F85056B5CC65}" type="presParOf" srcId="{8C86DB56-C76D-1E4A-AB9B-78CD2FEE3230}" destId="{DCB06ED4-28ED-3E4E-A3F4-759369B9AD8C}" srcOrd="0" destOrd="0" presId="urn:microsoft.com/office/officeart/2005/8/layout/hierarchy1"/>
    <dgm:cxn modelId="{727187E4-BA0B-AA45-BF54-4B1C7A3A5138}" type="presParOf" srcId="{DCB06ED4-28ED-3E4E-A3F4-759369B9AD8C}" destId="{F3F0831E-7473-0341-9C48-421F0231605C}" srcOrd="0" destOrd="0" presId="urn:microsoft.com/office/officeart/2005/8/layout/hierarchy1"/>
    <dgm:cxn modelId="{5B565A41-5443-8441-8F61-0785279BD4AF}" type="presParOf" srcId="{DCB06ED4-28ED-3E4E-A3F4-759369B9AD8C}" destId="{244D8D0E-03AF-7542-AA01-BA49F48EBD42}" srcOrd="1" destOrd="0" presId="urn:microsoft.com/office/officeart/2005/8/layout/hierarchy1"/>
    <dgm:cxn modelId="{106C5BED-0F0A-BF45-8047-9E74E17E4EFE}" type="presParOf" srcId="{8C86DB56-C76D-1E4A-AB9B-78CD2FEE3230}" destId="{A530356E-D7E1-C84D-8CA8-203DFBB2E92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224C68-EC00-DA43-942D-DECCEB083E13}" type="doc">
      <dgm:prSet loTypeId="urn:microsoft.com/office/officeart/2005/8/layout/cycle8" loCatId="" qsTypeId="urn:microsoft.com/office/officeart/2005/8/quickstyle/simple1" qsCatId="simple" csTypeId="urn:microsoft.com/office/officeart/2005/8/colors/accent1_2" csCatId="accent1" phldr="1"/>
      <dgm:spPr/>
    </dgm:pt>
    <dgm:pt modelId="{16D96C26-2319-1343-B2D7-2CAD2D2FC856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Gestion de la pensée</a:t>
          </a:r>
        </a:p>
      </dgm:t>
    </dgm:pt>
    <dgm:pt modelId="{D037F063-FA58-3846-867F-7F7410F90254}" type="parTrans" cxnId="{DD370CF4-2E97-AA48-81ED-59AADBA0BBF0}">
      <dgm:prSet/>
      <dgm:spPr/>
      <dgm:t>
        <a:bodyPr/>
        <a:lstStyle/>
        <a:p>
          <a:endParaRPr lang="fr-FR"/>
        </a:p>
      </dgm:t>
    </dgm:pt>
    <dgm:pt modelId="{6354DE4C-4F07-544A-AF95-9EE813A5FE01}" type="sibTrans" cxnId="{DD370CF4-2E97-AA48-81ED-59AADBA0BBF0}">
      <dgm:prSet/>
      <dgm:spPr/>
      <dgm:t>
        <a:bodyPr/>
        <a:lstStyle/>
        <a:p>
          <a:endParaRPr lang="fr-FR"/>
        </a:p>
      </dgm:t>
    </dgm:pt>
    <dgm:pt modelId="{161BE833-64D4-B54C-9022-3967E6F2E2DC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Gestion physiologique (respiration, décrispation</a:t>
          </a:r>
          <a:r>
            <a:rPr lang="fr-FR" dirty="0"/>
            <a:t>)</a:t>
          </a:r>
        </a:p>
      </dgm:t>
    </dgm:pt>
    <dgm:pt modelId="{7E6734B6-2E5B-3641-8CCB-5F66A4755630}" type="parTrans" cxnId="{70C8B201-8A2C-E644-A3B8-1F5F4972E81A}">
      <dgm:prSet/>
      <dgm:spPr/>
      <dgm:t>
        <a:bodyPr/>
        <a:lstStyle/>
        <a:p>
          <a:endParaRPr lang="fr-FR"/>
        </a:p>
      </dgm:t>
    </dgm:pt>
    <dgm:pt modelId="{B48D79CD-537F-B642-81C8-F157B8328B32}" type="sibTrans" cxnId="{70C8B201-8A2C-E644-A3B8-1F5F4972E81A}">
      <dgm:prSet/>
      <dgm:spPr/>
      <dgm:t>
        <a:bodyPr/>
        <a:lstStyle/>
        <a:p>
          <a:endParaRPr lang="fr-FR"/>
        </a:p>
      </dgm:t>
    </dgm:pt>
    <dgm:pt modelId="{119E3C1D-D0AC-824D-965E-6E3C8552D07A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Gestion des émotions (nommer, identifier le besoin, satisfaire</a:t>
          </a:r>
          <a:r>
            <a:rPr lang="fr-FR" dirty="0"/>
            <a:t>)</a:t>
          </a:r>
        </a:p>
      </dgm:t>
    </dgm:pt>
    <dgm:pt modelId="{0AAE5471-7939-6B4C-B0AC-8DAB079DCC7C}" type="parTrans" cxnId="{AC284E01-3E28-804D-8FC4-23F31D4625D3}">
      <dgm:prSet/>
      <dgm:spPr/>
      <dgm:t>
        <a:bodyPr/>
        <a:lstStyle/>
        <a:p>
          <a:endParaRPr lang="fr-FR"/>
        </a:p>
      </dgm:t>
    </dgm:pt>
    <dgm:pt modelId="{55037D1B-8BA7-CB41-B16B-0D2007E4D954}" type="sibTrans" cxnId="{AC284E01-3E28-804D-8FC4-23F31D4625D3}">
      <dgm:prSet/>
      <dgm:spPr/>
      <dgm:t>
        <a:bodyPr/>
        <a:lstStyle/>
        <a:p>
          <a:endParaRPr lang="fr-FR"/>
        </a:p>
      </dgm:t>
    </dgm:pt>
    <dgm:pt modelId="{F8BABD7D-0B67-004E-8D84-0F86EF908DD4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Gestion du comportement :  oser dire, être assertif, fuir</a:t>
          </a:r>
          <a:r>
            <a:rPr lang="fr-FR" dirty="0"/>
            <a:t>..</a:t>
          </a:r>
        </a:p>
      </dgm:t>
    </dgm:pt>
    <dgm:pt modelId="{481016F2-45C8-544D-B59B-18FC4A6676AB}" type="parTrans" cxnId="{6125BFEF-3868-9A4D-910E-C6C8CAE69AE8}">
      <dgm:prSet/>
      <dgm:spPr/>
      <dgm:t>
        <a:bodyPr/>
        <a:lstStyle/>
        <a:p>
          <a:endParaRPr lang="fr-FR"/>
        </a:p>
      </dgm:t>
    </dgm:pt>
    <dgm:pt modelId="{343CC9BD-C4BF-4E47-AC23-A0CEF7C7994A}" type="sibTrans" cxnId="{6125BFEF-3868-9A4D-910E-C6C8CAE69AE8}">
      <dgm:prSet/>
      <dgm:spPr/>
      <dgm:t>
        <a:bodyPr/>
        <a:lstStyle/>
        <a:p>
          <a:endParaRPr lang="fr-FR"/>
        </a:p>
      </dgm:t>
    </dgm:pt>
    <dgm:pt modelId="{A3905695-A749-B44F-A6CB-E4EE70D99F87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Gestion  par l'hygiène de vie (sommeil, santé , social, sport , sexualité</a:t>
          </a:r>
          <a:r>
            <a:rPr lang="fr-FR" dirty="0"/>
            <a:t>)</a:t>
          </a:r>
        </a:p>
      </dgm:t>
    </dgm:pt>
    <dgm:pt modelId="{D73758BD-3220-4E49-9D18-6D277C4418D4}" type="parTrans" cxnId="{C59A6096-52C7-3649-BFBA-A98D39B0DC9C}">
      <dgm:prSet/>
      <dgm:spPr/>
      <dgm:t>
        <a:bodyPr/>
        <a:lstStyle/>
        <a:p>
          <a:endParaRPr lang="fr-FR"/>
        </a:p>
      </dgm:t>
    </dgm:pt>
    <dgm:pt modelId="{1D9075C7-DE6E-C244-B362-2A92FEF0A3C8}" type="sibTrans" cxnId="{C59A6096-52C7-3649-BFBA-A98D39B0DC9C}">
      <dgm:prSet/>
      <dgm:spPr/>
      <dgm:t>
        <a:bodyPr/>
        <a:lstStyle/>
        <a:p>
          <a:endParaRPr lang="fr-FR"/>
        </a:p>
      </dgm:t>
    </dgm:pt>
    <dgm:pt modelId="{BFE416B9-7B32-A747-9FF8-3CA386A200CB}" type="pres">
      <dgm:prSet presAssocID="{DA224C68-EC00-DA43-942D-DECCEB083E13}" presName="compositeShape" presStyleCnt="0">
        <dgm:presLayoutVars>
          <dgm:chMax val="7"/>
          <dgm:dir/>
          <dgm:resizeHandles val="exact"/>
        </dgm:presLayoutVars>
      </dgm:prSet>
      <dgm:spPr/>
    </dgm:pt>
    <dgm:pt modelId="{D963769E-4621-3A41-BBA7-A20E3D840DAA}" type="pres">
      <dgm:prSet presAssocID="{DA224C68-EC00-DA43-942D-DECCEB083E13}" presName="wedge1" presStyleLbl="node1" presStyleIdx="0" presStyleCnt="5"/>
      <dgm:spPr/>
    </dgm:pt>
    <dgm:pt modelId="{C092F319-160A-6049-95F1-EAF4DD8F6F4F}" type="pres">
      <dgm:prSet presAssocID="{DA224C68-EC00-DA43-942D-DECCEB083E13}" presName="dummy1a" presStyleCnt="0"/>
      <dgm:spPr/>
    </dgm:pt>
    <dgm:pt modelId="{4DEB11A3-F0BF-F548-B508-24FD7F314BF8}" type="pres">
      <dgm:prSet presAssocID="{DA224C68-EC00-DA43-942D-DECCEB083E13}" presName="dummy1b" presStyleCnt="0"/>
      <dgm:spPr/>
    </dgm:pt>
    <dgm:pt modelId="{835A6418-034F-1248-B0D4-FCE49F01D209}" type="pres">
      <dgm:prSet presAssocID="{DA224C68-EC00-DA43-942D-DECCEB083E13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0624F19-EB11-DA45-8CF1-0E45CBDAEC5F}" type="pres">
      <dgm:prSet presAssocID="{DA224C68-EC00-DA43-942D-DECCEB083E13}" presName="wedge2" presStyleLbl="node1" presStyleIdx="1" presStyleCnt="5"/>
      <dgm:spPr/>
    </dgm:pt>
    <dgm:pt modelId="{A403C7DF-62E9-204C-A7BA-961BB3573E83}" type="pres">
      <dgm:prSet presAssocID="{DA224C68-EC00-DA43-942D-DECCEB083E13}" presName="dummy2a" presStyleCnt="0"/>
      <dgm:spPr/>
    </dgm:pt>
    <dgm:pt modelId="{8B64AB89-2B09-3145-9EED-5F98017F37A6}" type="pres">
      <dgm:prSet presAssocID="{DA224C68-EC00-DA43-942D-DECCEB083E13}" presName="dummy2b" presStyleCnt="0"/>
      <dgm:spPr/>
    </dgm:pt>
    <dgm:pt modelId="{C1F768C9-610C-2747-9E06-3D6E794629D8}" type="pres">
      <dgm:prSet presAssocID="{DA224C68-EC00-DA43-942D-DECCEB083E13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65BF91E-3AD3-2940-8F64-870765344D9A}" type="pres">
      <dgm:prSet presAssocID="{DA224C68-EC00-DA43-942D-DECCEB083E13}" presName="wedge3" presStyleLbl="node1" presStyleIdx="2" presStyleCnt="5"/>
      <dgm:spPr/>
    </dgm:pt>
    <dgm:pt modelId="{0BA4A940-1EA0-0C4F-A4A6-C689266D6B9F}" type="pres">
      <dgm:prSet presAssocID="{DA224C68-EC00-DA43-942D-DECCEB083E13}" presName="dummy3a" presStyleCnt="0"/>
      <dgm:spPr/>
    </dgm:pt>
    <dgm:pt modelId="{DDD83B98-9308-834E-A7F0-026687E39662}" type="pres">
      <dgm:prSet presAssocID="{DA224C68-EC00-DA43-942D-DECCEB083E13}" presName="dummy3b" presStyleCnt="0"/>
      <dgm:spPr/>
    </dgm:pt>
    <dgm:pt modelId="{16DD9382-DB67-4E45-97B9-15D293E36CD1}" type="pres">
      <dgm:prSet presAssocID="{DA224C68-EC00-DA43-942D-DECCEB083E13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6DB69650-4DBA-2C4B-ADC5-CD3279B50A14}" type="pres">
      <dgm:prSet presAssocID="{DA224C68-EC00-DA43-942D-DECCEB083E13}" presName="wedge4" presStyleLbl="node1" presStyleIdx="3" presStyleCnt="5"/>
      <dgm:spPr/>
    </dgm:pt>
    <dgm:pt modelId="{F32B2B6D-81D7-694A-B2DF-D0683528B23B}" type="pres">
      <dgm:prSet presAssocID="{DA224C68-EC00-DA43-942D-DECCEB083E13}" presName="dummy4a" presStyleCnt="0"/>
      <dgm:spPr/>
    </dgm:pt>
    <dgm:pt modelId="{5E699633-CFC4-0B4E-B300-51E6EBDE57BC}" type="pres">
      <dgm:prSet presAssocID="{DA224C68-EC00-DA43-942D-DECCEB083E13}" presName="dummy4b" presStyleCnt="0"/>
      <dgm:spPr/>
    </dgm:pt>
    <dgm:pt modelId="{C8120D17-45DA-674D-8530-04616A389577}" type="pres">
      <dgm:prSet presAssocID="{DA224C68-EC00-DA43-942D-DECCEB083E13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D449C81-F94A-AA47-B1B2-22FC0575ECED}" type="pres">
      <dgm:prSet presAssocID="{DA224C68-EC00-DA43-942D-DECCEB083E13}" presName="wedge5" presStyleLbl="node1" presStyleIdx="4" presStyleCnt="5" custScaleX="109005" custScaleY="97437"/>
      <dgm:spPr/>
    </dgm:pt>
    <dgm:pt modelId="{7D19A2AE-A8F7-A64B-AB2D-6F7112A24E9F}" type="pres">
      <dgm:prSet presAssocID="{DA224C68-EC00-DA43-942D-DECCEB083E13}" presName="dummy5a" presStyleCnt="0"/>
      <dgm:spPr/>
    </dgm:pt>
    <dgm:pt modelId="{9AC1F66C-EFC0-C14A-8241-88CAE1ED54E8}" type="pres">
      <dgm:prSet presAssocID="{DA224C68-EC00-DA43-942D-DECCEB083E13}" presName="dummy5b" presStyleCnt="0"/>
      <dgm:spPr/>
    </dgm:pt>
    <dgm:pt modelId="{A0743735-5598-364E-AAA2-DF9F0760BA3A}" type="pres">
      <dgm:prSet presAssocID="{DA224C68-EC00-DA43-942D-DECCEB083E13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EA4E12DD-95DA-8641-A266-25AA238ADC0E}" type="pres">
      <dgm:prSet presAssocID="{6354DE4C-4F07-544A-AF95-9EE813A5FE01}" presName="arrowWedge1" presStyleLbl="fgSibTrans2D1" presStyleIdx="0" presStyleCnt="5"/>
      <dgm:spPr/>
    </dgm:pt>
    <dgm:pt modelId="{CEAE631F-419B-0549-9093-6AE42AFE1B03}" type="pres">
      <dgm:prSet presAssocID="{B48D79CD-537F-B642-81C8-F157B8328B32}" presName="arrowWedge2" presStyleLbl="fgSibTrans2D1" presStyleIdx="1" presStyleCnt="5"/>
      <dgm:spPr/>
    </dgm:pt>
    <dgm:pt modelId="{A4AD57DC-A951-4747-AA8F-35CBF5E5331C}" type="pres">
      <dgm:prSet presAssocID="{55037D1B-8BA7-CB41-B16B-0D2007E4D954}" presName="arrowWedge3" presStyleLbl="fgSibTrans2D1" presStyleIdx="2" presStyleCnt="5"/>
      <dgm:spPr/>
    </dgm:pt>
    <dgm:pt modelId="{14E00910-9BE0-6246-A5CD-77378B3EE440}" type="pres">
      <dgm:prSet presAssocID="{343CC9BD-C4BF-4E47-AC23-A0CEF7C7994A}" presName="arrowWedge4" presStyleLbl="fgSibTrans2D1" presStyleIdx="3" presStyleCnt="5"/>
      <dgm:spPr/>
    </dgm:pt>
    <dgm:pt modelId="{D2C05D20-3539-1C49-BE2F-6875E29D61DE}" type="pres">
      <dgm:prSet presAssocID="{1D9075C7-DE6E-C244-B362-2A92FEF0A3C8}" presName="arrowWedge5" presStyleLbl="fgSibTrans2D1" presStyleIdx="4" presStyleCnt="5"/>
      <dgm:spPr/>
    </dgm:pt>
  </dgm:ptLst>
  <dgm:cxnLst>
    <dgm:cxn modelId="{AC284E01-3E28-804D-8FC4-23F31D4625D3}" srcId="{DA224C68-EC00-DA43-942D-DECCEB083E13}" destId="{119E3C1D-D0AC-824D-965E-6E3C8552D07A}" srcOrd="2" destOrd="0" parTransId="{0AAE5471-7939-6B4C-B0AC-8DAB079DCC7C}" sibTransId="{55037D1B-8BA7-CB41-B16B-0D2007E4D954}"/>
    <dgm:cxn modelId="{70C8B201-8A2C-E644-A3B8-1F5F4972E81A}" srcId="{DA224C68-EC00-DA43-942D-DECCEB083E13}" destId="{161BE833-64D4-B54C-9022-3967E6F2E2DC}" srcOrd="1" destOrd="0" parTransId="{7E6734B6-2E5B-3641-8CCB-5F66A4755630}" sibTransId="{B48D79CD-537F-B642-81C8-F157B8328B32}"/>
    <dgm:cxn modelId="{E757060B-5197-2B4A-BB83-34090C5709C9}" type="presOf" srcId="{161BE833-64D4-B54C-9022-3967E6F2E2DC}" destId="{00624F19-EB11-DA45-8CF1-0E45CBDAEC5F}" srcOrd="0" destOrd="0" presId="urn:microsoft.com/office/officeart/2005/8/layout/cycle8"/>
    <dgm:cxn modelId="{E2E71A0E-7EB2-4B4B-8030-9782E3CAF9A3}" type="presOf" srcId="{119E3C1D-D0AC-824D-965E-6E3C8552D07A}" destId="{16DD9382-DB67-4E45-97B9-15D293E36CD1}" srcOrd="1" destOrd="0" presId="urn:microsoft.com/office/officeart/2005/8/layout/cycle8"/>
    <dgm:cxn modelId="{8E3A3025-6CB7-4146-BA99-79B2D9BDE8EE}" type="presOf" srcId="{119E3C1D-D0AC-824D-965E-6E3C8552D07A}" destId="{F65BF91E-3AD3-2940-8F64-870765344D9A}" srcOrd="0" destOrd="0" presId="urn:microsoft.com/office/officeart/2005/8/layout/cycle8"/>
    <dgm:cxn modelId="{79142B3C-1014-B74F-8607-51E03D1685CA}" type="presOf" srcId="{A3905695-A749-B44F-A6CB-E4EE70D99F87}" destId="{6D449C81-F94A-AA47-B1B2-22FC0575ECED}" srcOrd="0" destOrd="0" presId="urn:microsoft.com/office/officeart/2005/8/layout/cycle8"/>
    <dgm:cxn modelId="{93EBB863-5172-3B4D-9B38-5B00AAF596D6}" type="presOf" srcId="{A3905695-A749-B44F-A6CB-E4EE70D99F87}" destId="{A0743735-5598-364E-AAA2-DF9F0760BA3A}" srcOrd="1" destOrd="0" presId="urn:microsoft.com/office/officeart/2005/8/layout/cycle8"/>
    <dgm:cxn modelId="{F06BDD6D-19E4-6C44-A0D6-AA7C8228EE99}" type="presOf" srcId="{16D96C26-2319-1343-B2D7-2CAD2D2FC856}" destId="{835A6418-034F-1248-B0D4-FCE49F01D209}" srcOrd="1" destOrd="0" presId="urn:microsoft.com/office/officeart/2005/8/layout/cycle8"/>
    <dgm:cxn modelId="{C59A6096-52C7-3649-BFBA-A98D39B0DC9C}" srcId="{DA224C68-EC00-DA43-942D-DECCEB083E13}" destId="{A3905695-A749-B44F-A6CB-E4EE70D99F87}" srcOrd="4" destOrd="0" parTransId="{D73758BD-3220-4E49-9D18-6D277C4418D4}" sibTransId="{1D9075C7-DE6E-C244-B362-2A92FEF0A3C8}"/>
    <dgm:cxn modelId="{07666B9C-E36F-1345-95ED-2CC4279236CB}" type="presOf" srcId="{DA224C68-EC00-DA43-942D-DECCEB083E13}" destId="{BFE416B9-7B32-A747-9FF8-3CA386A200CB}" srcOrd="0" destOrd="0" presId="urn:microsoft.com/office/officeart/2005/8/layout/cycle8"/>
    <dgm:cxn modelId="{9E26A2AD-700F-9C40-8CCB-1932A5F5EC4B}" type="presOf" srcId="{16D96C26-2319-1343-B2D7-2CAD2D2FC856}" destId="{D963769E-4621-3A41-BBA7-A20E3D840DAA}" srcOrd="0" destOrd="0" presId="urn:microsoft.com/office/officeart/2005/8/layout/cycle8"/>
    <dgm:cxn modelId="{188BD8B1-0167-754B-937E-1EDDFFC6AE57}" type="presOf" srcId="{F8BABD7D-0B67-004E-8D84-0F86EF908DD4}" destId="{C8120D17-45DA-674D-8530-04616A389577}" srcOrd="1" destOrd="0" presId="urn:microsoft.com/office/officeart/2005/8/layout/cycle8"/>
    <dgm:cxn modelId="{C6717DBC-E0B3-9140-B0F3-F9DC9012E649}" type="presOf" srcId="{161BE833-64D4-B54C-9022-3967E6F2E2DC}" destId="{C1F768C9-610C-2747-9E06-3D6E794629D8}" srcOrd="1" destOrd="0" presId="urn:microsoft.com/office/officeart/2005/8/layout/cycle8"/>
    <dgm:cxn modelId="{2FF680CC-3602-E842-A8FE-7F5B00965412}" type="presOf" srcId="{F8BABD7D-0B67-004E-8D84-0F86EF908DD4}" destId="{6DB69650-4DBA-2C4B-ADC5-CD3279B50A14}" srcOrd="0" destOrd="0" presId="urn:microsoft.com/office/officeart/2005/8/layout/cycle8"/>
    <dgm:cxn modelId="{6125BFEF-3868-9A4D-910E-C6C8CAE69AE8}" srcId="{DA224C68-EC00-DA43-942D-DECCEB083E13}" destId="{F8BABD7D-0B67-004E-8D84-0F86EF908DD4}" srcOrd="3" destOrd="0" parTransId="{481016F2-45C8-544D-B59B-18FC4A6676AB}" sibTransId="{343CC9BD-C4BF-4E47-AC23-A0CEF7C7994A}"/>
    <dgm:cxn modelId="{DD370CF4-2E97-AA48-81ED-59AADBA0BBF0}" srcId="{DA224C68-EC00-DA43-942D-DECCEB083E13}" destId="{16D96C26-2319-1343-B2D7-2CAD2D2FC856}" srcOrd="0" destOrd="0" parTransId="{D037F063-FA58-3846-867F-7F7410F90254}" sibTransId="{6354DE4C-4F07-544A-AF95-9EE813A5FE01}"/>
    <dgm:cxn modelId="{EF227D23-DD07-D243-871D-42CE836AB804}" type="presParOf" srcId="{BFE416B9-7B32-A747-9FF8-3CA386A200CB}" destId="{D963769E-4621-3A41-BBA7-A20E3D840DAA}" srcOrd="0" destOrd="0" presId="urn:microsoft.com/office/officeart/2005/8/layout/cycle8"/>
    <dgm:cxn modelId="{4EA3CA86-B5DA-EC4A-BFD2-C7CC11347274}" type="presParOf" srcId="{BFE416B9-7B32-A747-9FF8-3CA386A200CB}" destId="{C092F319-160A-6049-95F1-EAF4DD8F6F4F}" srcOrd="1" destOrd="0" presId="urn:microsoft.com/office/officeart/2005/8/layout/cycle8"/>
    <dgm:cxn modelId="{27100BE8-241F-EE40-8D22-7FE627369CD4}" type="presParOf" srcId="{BFE416B9-7B32-A747-9FF8-3CA386A200CB}" destId="{4DEB11A3-F0BF-F548-B508-24FD7F314BF8}" srcOrd="2" destOrd="0" presId="urn:microsoft.com/office/officeart/2005/8/layout/cycle8"/>
    <dgm:cxn modelId="{9BCBFA05-321B-EB46-ADA0-ED39911E2106}" type="presParOf" srcId="{BFE416B9-7B32-A747-9FF8-3CA386A200CB}" destId="{835A6418-034F-1248-B0D4-FCE49F01D209}" srcOrd="3" destOrd="0" presId="urn:microsoft.com/office/officeart/2005/8/layout/cycle8"/>
    <dgm:cxn modelId="{A760B253-79A1-AE44-A67A-0522D056F048}" type="presParOf" srcId="{BFE416B9-7B32-A747-9FF8-3CA386A200CB}" destId="{00624F19-EB11-DA45-8CF1-0E45CBDAEC5F}" srcOrd="4" destOrd="0" presId="urn:microsoft.com/office/officeart/2005/8/layout/cycle8"/>
    <dgm:cxn modelId="{6D798480-CF59-7D46-8670-98DAFB66CC3D}" type="presParOf" srcId="{BFE416B9-7B32-A747-9FF8-3CA386A200CB}" destId="{A403C7DF-62E9-204C-A7BA-961BB3573E83}" srcOrd="5" destOrd="0" presId="urn:microsoft.com/office/officeart/2005/8/layout/cycle8"/>
    <dgm:cxn modelId="{32EEA6B3-1D8A-374B-9BCF-4B107DF9C09D}" type="presParOf" srcId="{BFE416B9-7B32-A747-9FF8-3CA386A200CB}" destId="{8B64AB89-2B09-3145-9EED-5F98017F37A6}" srcOrd="6" destOrd="0" presId="urn:microsoft.com/office/officeart/2005/8/layout/cycle8"/>
    <dgm:cxn modelId="{EE9A81A3-BDA7-8443-95F6-E1B390F3C38F}" type="presParOf" srcId="{BFE416B9-7B32-A747-9FF8-3CA386A200CB}" destId="{C1F768C9-610C-2747-9E06-3D6E794629D8}" srcOrd="7" destOrd="0" presId="urn:microsoft.com/office/officeart/2005/8/layout/cycle8"/>
    <dgm:cxn modelId="{84CC3E59-9AEF-8B48-8575-899D5001BEB9}" type="presParOf" srcId="{BFE416B9-7B32-A747-9FF8-3CA386A200CB}" destId="{F65BF91E-3AD3-2940-8F64-870765344D9A}" srcOrd="8" destOrd="0" presId="urn:microsoft.com/office/officeart/2005/8/layout/cycle8"/>
    <dgm:cxn modelId="{D8021E78-6664-1D4A-B15F-6234E3D027FD}" type="presParOf" srcId="{BFE416B9-7B32-A747-9FF8-3CA386A200CB}" destId="{0BA4A940-1EA0-0C4F-A4A6-C689266D6B9F}" srcOrd="9" destOrd="0" presId="urn:microsoft.com/office/officeart/2005/8/layout/cycle8"/>
    <dgm:cxn modelId="{0BA97785-9498-9D43-B11E-AC0425D98EDB}" type="presParOf" srcId="{BFE416B9-7B32-A747-9FF8-3CA386A200CB}" destId="{DDD83B98-9308-834E-A7F0-026687E39662}" srcOrd="10" destOrd="0" presId="urn:microsoft.com/office/officeart/2005/8/layout/cycle8"/>
    <dgm:cxn modelId="{BF18BA8B-F34A-D543-AE3F-546492A408D9}" type="presParOf" srcId="{BFE416B9-7B32-A747-9FF8-3CA386A200CB}" destId="{16DD9382-DB67-4E45-97B9-15D293E36CD1}" srcOrd="11" destOrd="0" presId="urn:microsoft.com/office/officeart/2005/8/layout/cycle8"/>
    <dgm:cxn modelId="{12562DE8-DAF1-3142-9A8A-54C9846D8973}" type="presParOf" srcId="{BFE416B9-7B32-A747-9FF8-3CA386A200CB}" destId="{6DB69650-4DBA-2C4B-ADC5-CD3279B50A14}" srcOrd="12" destOrd="0" presId="urn:microsoft.com/office/officeart/2005/8/layout/cycle8"/>
    <dgm:cxn modelId="{3C8056B7-16FA-B140-8D54-54ED385AA4A0}" type="presParOf" srcId="{BFE416B9-7B32-A747-9FF8-3CA386A200CB}" destId="{F32B2B6D-81D7-694A-B2DF-D0683528B23B}" srcOrd="13" destOrd="0" presId="urn:microsoft.com/office/officeart/2005/8/layout/cycle8"/>
    <dgm:cxn modelId="{EBD03195-C55E-AF43-8A3A-0325CD68F498}" type="presParOf" srcId="{BFE416B9-7B32-A747-9FF8-3CA386A200CB}" destId="{5E699633-CFC4-0B4E-B300-51E6EBDE57BC}" srcOrd="14" destOrd="0" presId="urn:microsoft.com/office/officeart/2005/8/layout/cycle8"/>
    <dgm:cxn modelId="{A9354A50-F0AE-2449-8F58-DD7179AC7274}" type="presParOf" srcId="{BFE416B9-7B32-A747-9FF8-3CA386A200CB}" destId="{C8120D17-45DA-674D-8530-04616A389577}" srcOrd="15" destOrd="0" presId="urn:microsoft.com/office/officeart/2005/8/layout/cycle8"/>
    <dgm:cxn modelId="{AC56435E-259F-434A-AEB9-B7C9143FB9A7}" type="presParOf" srcId="{BFE416B9-7B32-A747-9FF8-3CA386A200CB}" destId="{6D449C81-F94A-AA47-B1B2-22FC0575ECED}" srcOrd="16" destOrd="0" presId="urn:microsoft.com/office/officeart/2005/8/layout/cycle8"/>
    <dgm:cxn modelId="{7B6ACA51-35DD-AC46-8E52-7021B0BF4289}" type="presParOf" srcId="{BFE416B9-7B32-A747-9FF8-3CA386A200CB}" destId="{7D19A2AE-A8F7-A64B-AB2D-6F7112A24E9F}" srcOrd="17" destOrd="0" presId="urn:microsoft.com/office/officeart/2005/8/layout/cycle8"/>
    <dgm:cxn modelId="{43625ED2-F64E-564C-9DAC-C16D2DC2C9CA}" type="presParOf" srcId="{BFE416B9-7B32-A747-9FF8-3CA386A200CB}" destId="{9AC1F66C-EFC0-C14A-8241-88CAE1ED54E8}" srcOrd="18" destOrd="0" presId="urn:microsoft.com/office/officeart/2005/8/layout/cycle8"/>
    <dgm:cxn modelId="{41D5DD78-5E20-1F4B-84E5-DAB6FABA7C37}" type="presParOf" srcId="{BFE416B9-7B32-A747-9FF8-3CA386A200CB}" destId="{A0743735-5598-364E-AAA2-DF9F0760BA3A}" srcOrd="19" destOrd="0" presId="urn:microsoft.com/office/officeart/2005/8/layout/cycle8"/>
    <dgm:cxn modelId="{980374A3-3C4A-934B-A27D-F2091E2833F7}" type="presParOf" srcId="{BFE416B9-7B32-A747-9FF8-3CA386A200CB}" destId="{EA4E12DD-95DA-8641-A266-25AA238ADC0E}" srcOrd="20" destOrd="0" presId="urn:microsoft.com/office/officeart/2005/8/layout/cycle8"/>
    <dgm:cxn modelId="{52F0C24A-BA90-F34E-86A8-C34BD9491456}" type="presParOf" srcId="{BFE416B9-7B32-A747-9FF8-3CA386A200CB}" destId="{CEAE631F-419B-0549-9093-6AE42AFE1B03}" srcOrd="21" destOrd="0" presId="urn:microsoft.com/office/officeart/2005/8/layout/cycle8"/>
    <dgm:cxn modelId="{25B9D426-BAC6-E144-A96A-926D1EDF6668}" type="presParOf" srcId="{BFE416B9-7B32-A747-9FF8-3CA386A200CB}" destId="{A4AD57DC-A951-4747-AA8F-35CBF5E5331C}" srcOrd="22" destOrd="0" presId="urn:microsoft.com/office/officeart/2005/8/layout/cycle8"/>
    <dgm:cxn modelId="{2C9166FE-2308-9B4F-B30A-ADF29AB35998}" type="presParOf" srcId="{BFE416B9-7B32-A747-9FF8-3CA386A200CB}" destId="{14E00910-9BE0-6246-A5CD-77378B3EE440}" srcOrd="23" destOrd="0" presId="urn:microsoft.com/office/officeart/2005/8/layout/cycle8"/>
    <dgm:cxn modelId="{506FC81A-0B7D-604B-B377-126EB2D7F715}" type="presParOf" srcId="{BFE416B9-7B32-A747-9FF8-3CA386A200CB}" destId="{D2C05D20-3539-1C49-BE2F-6875E29D61DE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2AD27-BAC1-2E4D-B2E7-9F1B6B6A47CC}">
      <dsp:nvSpPr>
        <dsp:cNvPr id="0" name=""/>
        <dsp:cNvSpPr/>
      </dsp:nvSpPr>
      <dsp:spPr>
        <a:xfrm>
          <a:off x="44516" y="881233"/>
          <a:ext cx="3007366" cy="360883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 dirty="0">
              <a:solidFill>
                <a:srgbClr val="C00000"/>
              </a:solidFill>
              <a:latin typeface="Helvetica" pitchFamily="2" charset="0"/>
            </a:rPr>
            <a:t>RESPIRER</a:t>
          </a:r>
          <a:r>
            <a:rPr lang="fr-FR" sz="3600" kern="1200" dirty="0">
              <a:solidFill>
                <a:srgbClr val="C00000"/>
              </a:solidFill>
              <a:latin typeface="Helvetica" pitchFamily="2" charset="0"/>
            </a:rPr>
            <a:t> </a:t>
          </a:r>
        </a:p>
      </dsp:txBody>
      <dsp:txXfrm rot="16200000">
        <a:off x="-1134371" y="2060121"/>
        <a:ext cx="2959248" cy="601473"/>
      </dsp:txXfrm>
    </dsp:sp>
    <dsp:sp modelId="{7B5EC196-6A6A-B64B-A210-E0B34E92423D}">
      <dsp:nvSpPr>
        <dsp:cNvPr id="0" name=""/>
        <dsp:cNvSpPr/>
      </dsp:nvSpPr>
      <dsp:spPr>
        <a:xfrm>
          <a:off x="645989" y="881233"/>
          <a:ext cx="2240487" cy="3608839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Respiration consciente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Respiration ventrale en 4 temps </a:t>
          </a:r>
        </a:p>
      </dsp:txBody>
      <dsp:txXfrm>
        <a:off x="645989" y="881233"/>
        <a:ext cx="2240487" cy="3608839"/>
      </dsp:txXfrm>
    </dsp:sp>
    <dsp:sp modelId="{63118750-C7AF-624F-AE0A-7AA40C504CDF}">
      <dsp:nvSpPr>
        <dsp:cNvPr id="0" name=""/>
        <dsp:cNvSpPr/>
      </dsp:nvSpPr>
      <dsp:spPr>
        <a:xfrm>
          <a:off x="3113322" y="881233"/>
          <a:ext cx="3007366" cy="360883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marL="0" lvl="0" indent="0" algn="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kern="1200" dirty="0">
              <a:solidFill>
                <a:srgbClr val="C00000"/>
              </a:solidFill>
              <a:latin typeface="Helvetica" pitchFamily="2" charset="0"/>
            </a:rPr>
            <a:t>RELATIVISER</a:t>
          </a:r>
        </a:p>
      </dsp:txBody>
      <dsp:txXfrm rot="16200000">
        <a:off x="1934435" y="2060121"/>
        <a:ext cx="2959248" cy="601473"/>
      </dsp:txXfrm>
    </dsp:sp>
    <dsp:sp modelId="{3B91AA42-3809-CE4A-9DF2-17BE12C460E0}">
      <dsp:nvSpPr>
        <dsp:cNvPr id="0" name=""/>
        <dsp:cNvSpPr/>
      </dsp:nvSpPr>
      <dsp:spPr>
        <a:xfrm rot="5400000">
          <a:off x="2863058" y="3750864"/>
          <a:ext cx="530602" cy="451104"/>
        </a:xfrm>
        <a:prstGeom prst="flowChartExtract">
          <a:avLst/>
        </a:prstGeom>
        <a:solidFill>
          <a:srgbClr val="31B5AE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52CB5-BBD0-F948-95E0-50393EFEE6D7}">
      <dsp:nvSpPr>
        <dsp:cNvPr id="0" name=""/>
        <dsp:cNvSpPr/>
      </dsp:nvSpPr>
      <dsp:spPr>
        <a:xfrm>
          <a:off x="3714796" y="881233"/>
          <a:ext cx="2240487" cy="3608839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Se centrer sur sa mission (ne pas prendre pour soi ),  expliquer son rôle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Se rappeler ce qui est important pour soi dans sa vie …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 Technique du rideau pour se ressourcer</a:t>
          </a:r>
        </a:p>
      </dsp:txBody>
      <dsp:txXfrm>
        <a:off x="3714796" y="881233"/>
        <a:ext cx="2240487" cy="3608839"/>
      </dsp:txXfrm>
    </dsp:sp>
    <dsp:sp modelId="{E60BD136-BA9B-3746-898B-72E75BC65F8C}">
      <dsp:nvSpPr>
        <dsp:cNvPr id="0" name=""/>
        <dsp:cNvSpPr/>
      </dsp:nvSpPr>
      <dsp:spPr>
        <a:xfrm>
          <a:off x="6225946" y="881233"/>
          <a:ext cx="3007366" cy="360883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marL="0" lvl="0" indent="0" algn="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kern="1200" dirty="0">
              <a:solidFill>
                <a:srgbClr val="C00000"/>
              </a:solidFill>
              <a:latin typeface="Helvetica" pitchFamily="2" charset="0"/>
            </a:rPr>
            <a:t>RESPECTER</a:t>
          </a:r>
        </a:p>
      </dsp:txBody>
      <dsp:txXfrm rot="16200000">
        <a:off x="5047059" y="2060121"/>
        <a:ext cx="2959248" cy="601473"/>
      </dsp:txXfrm>
    </dsp:sp>
    <dsp:sp modelId="{83183EE0-8FFC-F344-9942-B5AC302D4457}">
      <dsp:nvSpPr>
        <dsp:cNvPr id="0" name=""/>
        <dsp:cNvSpPr/>
      </dsp:nvSpPr>
      <dsp:spPr>
        <a:xfrm rot="5400000">
          <a:off x="5975682" y="3750864"/>
          <a:ext cx="530602" cy="451104"/>
        </a:xfrm>
        <a:prstGeom prst="flowChartExtract">
          <a:avLst/>
        </a:prstGeom>
        <a:solidFill>
          <a:srgbClr val="31B5AE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4FF24-2C11-BD45-8991-1A0C5085D384}">
      <dsp:nvSpPr>
        <dsp:cNvPr id="0" name=""/>
        <dsp:cNvSpPr/>
      </dsp:nvSpPr>
      <dsp:spPr>
        <a:xfrm>
          <a:off x="6827420" y="881233"/>
          <a:ext cx="2240487" cy="3608839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Respecter votre interlocuteur : écouter, reformuler, prendre en compte si cela est possible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Vous respecter : poser les limites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Helvetica" pitchFamily="2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Helvetica" pitchFamily="2" charset="0"/>
            </a:rPr>
            <a:t>Rechercher une sortie honorable</a:t>
          </a:r>
        </a:p>
      </dsp:txBody>
      <dsp:txXfrm>
        <a:off x="6827420" y="881233"/>
        <a:ext cx="2240487" cy="36088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0FF1D-17FC-4D4E-83CF-B3CCC3130689}">
      <dsp:nvSpPr>
        <dsp:cNvPr id="0" name=""/>
        <dsp:cNvSpPr/>
      </dsp:nvSpPr>
      <dsp:spPr>
        <a:xfrm>
          <a:off x="7491124" y="3402622"/>
          <a:ext cx="121052" cy="152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425"/>
              </a:lnTo>
              <a:lnTo>
                <a:pt x="121052" y="1406425"/>
              </a:lnTo>
              <a:lnTo>
                <a:pt x="121052" y="1529793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802D1-3F8E-AC4E-A6CB-13FF3BEE7A36}">
      <dsp:nvSpPr>
        <dsp:cNvPr id="0" name=""/>
        <dsp:cNvSpPr/>
      </dsp:nvSpPr>
      <dsp:spPr>
        <a:xfrm>
          <a:off x="4861505" y="2095553"/>
          <a:ext cx="2629618" cy="461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065"/>
              </a:lnTo>
              <a:lnTo>
                <a:pt x="2629618" y="338065"/>
              </a:lnTo>
              <a:lnTo>
                <a:pt x="2629618" y="461433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D032A-F5A5-7545-8A06-89BE319C6350}">
      <dsp:nvSpPr>
        <dsp:cNvPr id="0" name=""/>
        <dsp:cNvSpPr/>
      </dsp:nvSpPr>
      <dsp:spPr>
        <a:xfrm>
          <a:off x="3404052" y="4605306"/>
          <a:ext cx="362944" cy="326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415"/>
              </a:lnTo>
              <a:lnTo>
                <a:pt x="362944" y="203415"/>
              </a:lnTo>
              <a:lnTo>
                <a:pt x="362944" y="326783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71143-A06E-E042-A34A-FD244F2B7F3E}">
      <dsp:nvSpPr>
        <dsp:cNvPr id="0" name=""/>
        <dsp:cNvSpPr/>
      </dsp:nvSpPr>
      <dsp:spPr>
        <a:xfrm>
          <a:off x="2090652" y="3357237"/>
          <a:ext cx="1313399" cy="402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065"/>
              </a:lnTo>
              <a:lnTo>
                <a:pt x="1313399" y="279065"/>
              </a:lnTo>
              <a:lnTo>
                <a:pt x="1313399" y="402433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B0E602-A2B9-8E4E-95E4-45D75E34A6F2}">
      <dsp:nvSpPr>
        <dsp:cNvPr id="0" name=""/>
        <dsp:cNvSpPr/>
      </dsp:nvSpPr>
      <dsp:spPr>
        <a:xfrm>
          <a:off x="1071293" y="4594913"/>
          <a:ext cx="441594" cy="3375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134"/>
              </a:lnTo>
              <a:lnTo>
                <a:pt x="441594" y="214134"/>
              </a:lnTo>
              <a:lnTo>
                <a:pt x="441594" y="337502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8AA58-74CF-9E4C-A441-FD99EB70DEA3}">
      <dsp:nvSpPr>
        <dsp:cNvPr id="0" name=""/>
        <dsp:cNvSpPr/>
      </dsp:nvSpPr>
      <dsp:spPr>
        <a:xfrm>
          <a:off x="1071293" y="3357237"/>
          <a:ext cx="1019358" cy="392041"/>
        </a:xfrm>
        <a:custGeom>
          <a:avLst/>
          <a:gdLst/>
          <a:ahLst/>
          <a:cxnLst/>
          <a:rect l="0" t="0" r="0" b="0"/>
          <a:pathLst>
            <a:path>
              <a:moveTo>
                <a:pt x="1019358" y="0"/>
              </a:moveTo>
              <a:lnTo>
                <a:pt x="1019358" y="268672"/>
              </a:lnTo>
              <a:lnTo>
                <a:pt x="0" y="268672"/>
              </a:lnTo>
              <a:lnTo>
                <a:pt x="0" y="392041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0DAAB-510C-8944-8565-734F9C2A89C9}">
      <dsp:nvSpPr>
        <dsp:cNvPr id="0" name=""/>
        <dsp:cNvSpPr/>
      </dsp:nvSpPr>
      <dsp:spPr>
        <a:xfrm>
          <a:off x="2090652" y="2095553"/>
          <a:ext cx="2770853" cy="416048"/>
        </a:xfrm>
        <a:custGeom>
          <a:avLst/>
          <a:gdLst/>
          <a:ahLst/>
          <a:cxnLst/>
          <a:rect l="0" t="0" r="0" b="0"/>
          <a:pathLst>
            <a:path>
              <a:moveTo>
                <a:pt x="2770853" y="0"/>
              </a:moveTo>
              <a:lnTo>
                <a:pt x="2770853" y="292680"/>
              </a:lnTo>
              <a:lnTo>
                <a:pt x="0" y="292680"/>
              </a:lnTo>
              <a:lnTo>
                <a:pt x="0" y="416048"/>
              </a:lnTo>
            </a:path>
          </a:pathLst>
        </a:custGeom>
        <a:noFill/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E79F35-33A1-2B48-9AD8-688E0241A92E}">
      <dsp:nvSpPr>
        <dsp:cNvPr id="0" name=""/>
        <dsp:cNvSpPr/>
      </dsp:nvSpPr>
      <dsp:spPr>
        <a:xfrm>
          <a:off x="4755259" y="845961"/>
          <a:ext cx="91440" cy="403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0587"/>
              </a:lnTo>
              <a:lnTo>
                <a:pt x="106246" y="280587"/>
              </a:lnTo>
              <a:lnTo>
                <a:pt x="106246" y="403956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7A5B3B-45AA-1A42-85BA-4A94AF991918}">
      <dsp:nvSpPr>
        <dsp:cNvPr id="0" name=""/>
        <dsp:cNvSpPr/>
      </dsp:nvSpPr>
      <dsp:spPr>
        <a:xfrm>
          <a:off x="2823897" y="326"/>
          <a:ext cx="3954164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482A6-43F9-1D42-8171-2FF283D15B8A}">
      <dsp:nvSpPr>
        <dsp:cNvPr id="0" name=""/>
        <dsp:cNvSpPr/>
      </dsp:nvSpPr>
      <dsp:spPr>
        <a:xfrm>
          <a:off x="2971864" y="140895"/>
          <a:ext cx="3954164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Situation</a:t>
          </a:r>
        </a:p>
      </dsp:txBody>
      <dsp:txXfrm>
        <a:off x="2996632" y="165663"/>
        <a:ext cx="3904628" cy="796099"/>
      </dsp:txXfrm>
    </dsp:sp>
    <dsp:sp modelId="{54BD8564-156A-9049-A29A-77C84B5486E9}">
      <dsp:nvSpPr>
        <dsp:cNvPr id="0" name=""/>
        <dsp:cNvSpPr/>
      </dsp:nvSpPr>
      <dsp:spPr>
        <a:xfrm>
          <a:off x="2904392" y="1249917"/>
          <a:ext cx="3914226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606CF-4643-7245-8EC8-C97B80C1F5A7}">
      <dsp:nvSpPr>
        <dsp:cNvPr id="0" name=""/>
        <dsp:cNvSpPr/>
      </dsp:nvSpPr>
      <dsp:spPr>
        <a:xfrm>
          <a:off x="3052359" y="1390487"/>
          <a:ext cx="3914226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Evaluation de la menace</a:t>
          </a:r>
        </a:p>
      </dsp:txBody>
      <dsp:txXfrm>
        <a:off x="3077127" y="1415255"/>
        <a:ext cx="3864690" cy="796099"/>
      </dsp:txXfrm>
    </dsp:sp>
    <dsp:sp modelId="{76987837-3BDF-F94F-98C4-39E171ECB036}">
      <dsp:nvSpPr>
        <dsp:cNvPr id="0" name=""/>
        <dsp:cNvSpPr/>
      </dsp:nvSpPr>
      <dsp:spPr>
        <a:xfrm>
          <a:off x="740651" y="2511601"/>
          <a:ext cx="2700000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E96A0-1585-9E4B-904B-0FDBE8D72325}">
      <dsp:nvSpPr>
        <dsp:cNvPr id="0" name=""/>
        <dsp:cNvSpPr/>
      </dsp:nvSpPr>
      <dsp:spPr>
        <a:xfrm>
          <a:off x="888619" y="2652171"/>
          <a:ext cx="2700000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Menace</a:t>
          </a:r>
        </a:p>
      </dsp:txBody>
      <dsp:txXfrm>
        <a:off x="913387" y="2676939"/>
        <a:ext cx="2650464" cy="796099"/>
      </dsp:txXfrm>
    </dsp:sp>
    <dsp:sp modelId="{B1BA32FC-9E29-3445-97EF-19A35863389D}">
      <dsp:nvSpPr>
        <dsp:cNvPr id="0" name=""/>
        <dsp:cNvSpPr/>
      </dsp:nvSpPr>
      <dsp:spPr>
        <a:xfrm>
          <a:off x="405439" y="3749278"/>
          <a:ext cx="1331709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46FFC-469E-C640-B8E1-4BA93FDA458F}">
      <dsp:nvSpPr>
        <dsp:cNvPr id="0" name=""/>
        <dsp:cNvSpPr/>
      </dsp:nvSpPr>
      <dsp:spPr>
        <a:xfrm>
          <a:off x="553406" y="3889847"/>
          <a:ext cx="1331709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Incapacité à faire face</a:t>
          </a:r>
        </a:p>
      </dsp:txBody>
      <dsp:txXfrm>
        <a:off x="578174" y="3914615"/>
        <a:ext cx="1282173" cy="796099"/>
      </dsp:txXfrm>
    </dsp:sp>
    <dsp:sp modelId="{75349B0F-D7DC-AF4C-A79D-110127896B79}">
      <dsp:nvSpPr>
        <dsp:cNvPr id="0" name=""/>
        <dsp:cNvSpPr/>
      </dsp:nvSpPr>
      <dsp:spPr>
        <a:xfrm>
          <a:off x="847033" y="4932416"/>
          <a:ext cx="1331709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A2A9B-1043-B540-995E-68067212C4E2}">
      <dsp:nvSpPr>
        <dsp:cNvPr id="0" name=""/>
        <dsp:cNvSpPr/>
      </dsp:nvSpPr>
      <dsp:spPr>
        <a:xfrm>
          <a:off x="995001" y="5072985"/>
          <a:ext cx="1331709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Stress nocif</a:t>
          </a:r>
        </a:p>
      </dsp:txBody>
      <dsp:txXfrm>
        <a:off x="1019769" y="5097753"/>
        <a:ext cx="1282173" cy="796099"/>
      </dsp:txXfrm>
    </dsp:sp>
    <dsp:sp modelId="{29FFF3C6-9F7F-D14A-B84A-8C7A624D89D2}">
      <dsp:nvSpPr>
        <dsp:cNvPr id="0" name=""/>
        <dsp:cNvSpPr/>
      </dsp:nvSpPr>
      <dsp:spPr>
        <a:xfrm>
          <a:off x="2738197" y="3759671"/>
          <a:ext cx="1331709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5369E-A58E-3542-89B7-518AD79F7533}">
      <dsp:nvSpPr>
        <dsp:cNvPr id="0" name=""/>
        <dsp:cNvSpPr/>
      </dsp:nvSpPr>
      <dsp:spPr>
        <a:xfrm>
          <a:off x="2886165" y="3900240"/>
          <a:ext cx="1331709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Capacité à faire face</a:t>
          </a:r>
        </a:p>
      </dsp:txBody>
      <dsp:txXfrm>
        <a:off x="2910933" y="3925008"/>
        <a:ext cx="1282173" cy="796099"/>
      </dsp:txXfrm>
    </dsp:sp>
    <dsp:sp modelId="{84A20DB3-0A94-2143-B0E8-B5C6607DA076}">
      <dsp:nvSpPr>
        <dsp:cNvPr id="0" name=""/>
        <dsp:cNvSpPr/>
      </dsp:nvSpPr>
      <dsp:spPr>
        <a:xfrm>
          <a:off x="3101141" y="4932090"/>
          <a:ext cx="1331709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70A35-6E57-2344-B8F8-6F66BDDAAFC3}">
      <dsp:nvSpPr>
        <dsp:cNvPr id="0" name=""/>
        <dsp:cNvSpPr/>
      </dsp:nvSpPr>
      <dsp:spPr>
        <a:xfrm>
          <a:off x="3249109" y="5072659"/>
          <a:ext cx="1331709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Stress adaptatif</a:t>
          </a:r>
        </a:p>
      </dsp:txBody>
      <dsp:txXfrm>
        <a:off x="3273877" y="5097427"/>
        <a:ext cx="1282173" cy="796099"/>
      </dsp:txXfrm>
    </dsp:sp>
    <dsp:sp modelId="{AF678CBD-334E-914F-A3B0-78CFB2C388E3}">
      <dsp:nvSpPr>
        <dsp:cNvPr id="0" name=""/>
        <dsp:cNvSpPr/>
      </dsp:nvSpPr>
      <dsp:spPr>
        <a:xfrm>
          <a:off x="6181468" y="2556987"/>
          <a:ext cx="2619312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07B1C-23C5-8E42-B500-084F7DDF6315}">
      <dsp:nvSpPr>
        <dsp:cNvPr id="0" name=""/>
        <dsp:cNvSpPr/>
      </dsp:nvSpPr>
      <dsp:spPr>
        <a:xfrm>
          <a:off x="6329436" y="2697556"/>
          <a:ext cx="2619312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Pas de menace</a:t>
          </a:r>
        </a:p>
      </dsp:txBody>
      <dsp:txXfrm>
        <a:off x="6354204" y="2722324"/>
        <a:ext cx="2569776" cy="796099"/>
      </dsp:txXfrm>
    </dsp:sp>
    <dsp:sp modelId="{F3F0831E-7473-0341-9C48-421F0231605C}">
      <dsp:nvSpPr>
        <dsp:cNvPr id="0" name=""/>
        <dsp:cNvSpPr/>
      </dsp:nvSpPr>
      <dsp:spPr>
        <a:xfrm>
          <a:off x="6317662" y="4932416"/>
          <a:ext cx="2589029" cy="845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D8D0E-03AF-7542-AA01-BA49F48EBD42}">
      <dsp:nvSpPr>
        <dsp:cNvPr id="0" name=""/>
        <dsp:cNvSpPr/>
      </dsp:nvSpPr>
      <dsp:spPr>
        <a:xfrm>
          <a:off x="6465629" y="5072985"/>
          <a:ext cx="2589029" cy="84563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Helvetica"/>
              <a:cs typeface="Helvetica"/>
            </a:rPr>
            <a:t>Pas de stress</a:t>
          </a:r>
        </a:p>
      </dsp:txBody>
      <dsp:txXfrm>
        <a:off x="6490397" y="5097753"/>
        <a:ext cx="2539493" cy="796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3769E-4621-3A41-BBA7-A20E3D840DAA}">
      <dsp:nvSpPr>
        <dsp:cNvPr id="0" name=""/>
        <dsp:cNvSpPr/>
      </dsp:nvSpPr>
      <dsp:spPr>
        <a:xfrm>
          <a:off x="2212498" y="316467"/>
          <a:ext cx="4294557" cy="4294557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chemeClr val="tx1"/>
              </a:solidFill>
            </a:rPr>
            <a:t>Gestion de la pensée</a:t>
          </a:r>
        </a:p>
      </dsp:txBody>
      <dsp:txXfrm>
        <a:off x="4452825" y="1038362"/>
        <a:ext cx="1380393" cy="920262"/>
      </dsp:txXfrm>
    </dsp:sp>
    <dsp:sp modelId="{00624F19-EB11-DA45-8CF1-0E45CBDAEC5F}">
      <dsp:nvSpPr>
        <dsp:cNvPr id="0" name=""/>
        <dsp:cNvSpPr/>
      </dsp:nvSpPr>
      <dsp:spPr>
        <a:xfrm>
          <a:off x="2249309" y="430989"/>
          <a:ext cx="4294557" cy="4294557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chemeClr val="tx1"/>
              </a:solidFill>
            </a:rPr>
            <a:t>Gestion physiologique (respiration, décrispation</a:t>
          </a:r>
          <a:r>
            <a:rPr lang="fr-FR" sz="1300" kern="1200" dirty="0"/>
            <a:t>)</a:t>
          </a:r>
        </a:p>
      </dsp:txBody>
      <dsp:txXfrm>
        <a:off x="5015208" y="2393193"/>
        <a:ext cx="1278142" cy="1022513"/>
      </dsp:txXfrm>
    </dsp:sp>
    <dsp:sp modelId="{F65BF91E-3AD3-2940-8F64-870765344D9A}">
      <dsp:nvSpPr>
        <dsp:cNvPr id="0" name=""/>
        <dsp:cNvSpPr/>
      </dsp:nvSpPr>
      <dsp:spPr>
        <a:xfrm>
          <a:off x="2152170" y="501542"/>
          <a:ext cx="4294557" cy="4294557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chemeClr val="tx1"/>
              </a:solidFill>
            </a:rPr>
            <a:t>Gestion des émotions (nommer, identifier le besoin, satisfaire</a:t>
          </a:r>
          <a:r>
            <a:rPr lang="fr-FR" sz="1300" kern="1200" dirty="0"/>
            <a:t>)</a:t>
          </a:r>
        </a:p>
      </dsp:txBody>
      <dsp:txXfrm>
        <a:off x="3685940" y="3517958"/>
        <a:ext cx="1227016" cy="1124764"/>
      </dsp:txXfrm>
    </dsp:sp>
    <dsp:sp modelId="{6DB69650-4DBA-2C4B-ADC5-CD3279B50A14}">
      <dsp:nvSpPr>
        <dsp:cNvPr id="0" name=""/>
        <dsp:cNvSpPr/>
      </dsp:nvSpPr>
      <dsp:spPr>
        <a:xfrm>
          <a:off x="2055031" y="430989"/>
          <a:ext cx="4294557" cy="4294557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chemeClr val="tx1"/>
              </a:solidFill>
            </a:rPr>
            <a:t>Gestion du comportement :  oser dire, être assertif, fuir</a:t>
          </a:r>
          <a:r>
            <a:rPr lang="fr-FR" sz="1300" kern="1200" dirty="0"/>
            <a:t>..</a:t>
          </a:r>
        </a:p>
      </dsp:txBody>
      <dsp:txXfrm>
        <a:off x="2305547" y="2393193"/>
        <a:ext cx="1278142" cy="1022513"/>
      </dsp:txXfrm>
    </dsp:sp>
    <dsp:sp modelId="{6D449C81-F94A-AA47-B1B2-22FC0575ECED}">
      <dsp:nvSpPr>
        <dsp:cNvPr id="0" name=""/>
        <dsp:cNvSpPr/>
      </dsp:nvSpPr>
      <dsp:spPr>
        <a:xfrm>
          <a:off x="1898479" y="371502"/>
          <a:ext cx="4681281" cy="4184487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chemeClr val="tx1"/>
              </a:solidFill>
            </a:rPr>
            <a:t>Gestion  par l'hygiène de vie (sommeil, santé , social, sport , sexualité</a:t>
          </a:r>
          <a:r>
            <a:rPr lang="fr-FR" sz="1300" kern="1200" dirty="0"/>
            <a:t>)</a:t>
          </a:r>
        </a:p>
      </dsp:txBody>
      <dsp:txXfrm>
        <a:off x="2632994" y="1074895"/>
        <a:ext cx="1504697" cy="896675"/>
      </dsp:txXfrm>
    </dsp:sp>
    <dsp:sp modelId="{EA4E12DD-95DA-8641-A266-25AA238ADC0E}">
      <dsp:nvSpPr>
        <dsp:cNvPr id="0" name=""/>
        <dsp:cNvSpPr/>
      </dsp:nvSpPr>
      <dsp:spPr>
        <a:xfrm>
          <a:off x="1946442" y="50614"/>
          <a:ext cx="4826264" cy="4826264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E631F-419B-0549-9093-6AE42AFE1B03}">
      <dsp:nvSpPr>
        <dsp:cNvPr id="0" name=""/>
        <dsp:cNvSpPr/>
      </dsp:nvSpPr>
      <dsp:spPr>
        <a:xfrm>
          <a:off x="1983752" y="165098"/>
          <a:ext cx="4826264" cy="4826264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D57DC-A951-4747-AA8F-35CBF5E5331C}">
      <dsp:nvSpPr>
        <dsp:cNvPr id="0" name=""/>
        <dsp:cNvSpPr/>
      </dsp:nvSpPr>
      <dsp:spPr>
        <a:xfrm>
          <a:off x="1886316" y="235867"/>
          <a:ext cx="4826264" cy="4826264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00910-9BE0-6246-A5CD-77378B3EE440}">
      <dsp:nvSpPr>
        <dsp:cNvPr id="0" name=""/>
        <dsp:cNvSpPr/>
      </dsp:nvSpPr>
      <dsp:spPr>
        <a:xfrm>
          <a:off x="1788881" y="165098"/>
          <a:ext cx="4826264" cy="4826264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C05D20-3539-1C49-BE2F-6875E29D61DE}">
      <dsp:nvSpPr>
        <dsp:cNvPr id="0" name=""/>
        <dsp:cNvSpPr/>
      </dsp:nvSpPr>
      <dsp:spPr>
        <a:xfrm>
          <a:off x="1824569" y="51075"/>
          <a:ext cx="4826264" cy="4826264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>
              <a:latin typeface="Helvetica Courant" charset="-52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B43A1B-BFDD-6246-83C5-A15B4DE53996}" type="datetime1">
              <a:rPr lang="fr-FR" smtClean="0">
                <a:latin typeface="Helvetica Courant" charset="-52"/>
              </a:rPr>
              <a:pPr>
                <a:defRPr/>
              </a:pPr>
              <a:t>09/05/2024</a:t>
            </a:fld>
            <a:endParaRPr lang="fr-FR" dirty="0">
              <a:latin typeface="Helvetica Courant" charset="-52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latin typeface="Helvetica Courant" charset="-52"/>
              </a:rPr>
              <a:t>@Manager Formation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35100E4-915C-E34F-9876-2E0276BDD0AF}" type="slidenum">
              <a:rPr lang="fr-FR">
                <a:latin typeface="Helvetica Courant" charset="-52"/>
              </a:rPr>
              <a:pPr>
                <a:defRPr/>
              </a:pPr>
              <a:t>‹N°›</a:t>
            </a:fld>
            <a:endParaRPr lang="fr-FR" dirty="0">
              <a:latin typeface="Helvetica Couran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fld id="{366D4600-2676-194F-8E59-5E891B1A30BA}" type="datetime1">
              <a:rPr lang="fr-FR" smtClean="0"/>
              <a:pPr>
                <a:defRPr/>
              </a:pPr>
              <a:t>09/05/2024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85800"/>
            <a:ext cx="4876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/>
              <a:t>@Manager Formation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 Courant" charset="-52"/>
                <a:ea typeface="+mn-ea"/>
                <a:cs typeface="+mn-cs"/>
              </a:defRPr>
            </a:lvl1pPr>
          </a:lstStyle>
          <a:p>
            <a:pPr>
              <a:defRPr/>
            </a:pPr>
            <a:fld id="{23C060BE-CC60-F044-B6BA-6A9082FFB81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 Courant" charset="-52"/>
        <a:ea typeface="ＭＳ Ｐゴシック" pitchFamily="-112" charset="-128"/>
        <a:cs typeface="ＭＳ Ｐゴシック" pitchFamily="-112" charset="-128"/>
      </a:defRPr>
    </a:lvl1pPr>
    <a:lvl2pPr marL="476585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2pPr>
    <a:lvl3pPr marL="953171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3pPr>
    <a:lvl4pPr marL="1429756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4pPr>
    <a:lvl5pPr marL="1906341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 Courant" charset="-52"/>
        <a:ea typeface="ＭＳ Ｐゴシック" pitchFamily="-112" charset="-128"/>
        <a:cs typeface="+mn-cs"/>
      </a:defRPr>
    </a:lvl5pPr>
    <a:lvl6pPr marL="2382926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5951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36097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1268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77850" y="685800"/>
            <a:ext cx="5702300" cy="40100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057400" y="5181600"/>
          <a:ext cx="2667000" cy="281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Siège social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23, rue Jean Giraudoux – 75116 Paris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01 45 77 27 78 – Fax : 01 40 58 18 09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Direction régionale Grand Ouest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5, bd Vincent Gâche – 44262 Nantes </a:t>
                      </a:r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Cdx</a:t>
                      </a:r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 2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02 40 41 73 83 – Fax : 02 40 04 48 98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contactdr.ouest@managerformation.fr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5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Direction régionale Grand Sud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Building Bourse – 2, rue Beausset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 13001 Marseille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Tél. 04 91 37 39 26 – Fax : 04 91 71 54 22 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 Courant" charset="-52"/>
                          <a:cs typeface="Helvetica Courant" charset="-52"/>
                        </a:rPr>
                        <a:t>contactdr.sud@managerformation.fr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 Courant" charset="-52"/>
                        <a:cs typeface="Helvetica Courant" charset="-5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45750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7140B7-02EE-F996-BB13-355F2BFE03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3DDC7-97C5-5145-98F6-F1A58A773CB2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7120E0AC-3A04-2DA2-9208-4555B7948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993942CA-10C6-47FD-A50E-5D3528E90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28844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937813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Helvetica Courant" charset="-52"/>
                <a:cs typeface="Helvetica Courant" charset="-52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702142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499" y="-8909"/>
            <a:ext cx="10290663" cy="723300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83" y="2529770"/>
            <a:ext cx="6537862" cy="1732047"/>
          </a:xfrm>
        </p:spPr>
        <p:txBody>
          <a:bodyPr anchor="b">
            <a:noAutofit/>
          </a:bodyPr>
          <a:lstStyle>
            <a:lvl1pPr algn="r">
              <a:defRPr sz="5681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3" y="4261816"/>
            <a:ext cx="6537862" cy="115402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2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4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6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8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59C0F-A98E-CC40-A4F6-9922DF01CF35}" type="datetime1">
              <a:rPr lang="fr-FR" smtClean="0"/>
              <a:pPr>
                <a:defRPr/>
              </a:pPr>
              <a:t>09/05/2024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5D50-B0B9-D240-8A29-BE0AD7BC6F78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8" name="Image 19" descr="Logo.jpg">
            <a:extLst>
              <a:ext uri="{FF2B5EF4-FFF2-40B4-BE49-F238E27FC236}">
                <a16:creationId xmlns:a16="http://schemas.microsoft.com/office/drawing/2014/main" id="{453F49F4-FB95-FB66-7FB8-2A7BBBD796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1007916" y="113186"/>
            <a:ext cx="4308850" cy="310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644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8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3257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99" y="2841539"/>
            <a:ext cx="7122445" cy="1921716"/>
          </a:xfrm>
        </p:spPr>
        <p:txBody>
          <a:bodyPr anchor="b"/>
          <a:lstStyle>
            <a:lvl1pPr algn="l">
              <a:defRPr sz="4208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905213"/>
          </a:xfrm>
        </p:spPr>
        <p:txBody>
          <a:bodyPr anchor="t"/>
          <a:lstStyle>
            <a:lvl1pPr marL="0" indent="0" algn="l">
              <a:buNone/>
              <a:defRPr sz="210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8645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1" y="641350"/>
            <a:ext cx="7122444" cy="138959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001" y="2273120"/>
            <a:ext cx="3465009" cy="4082896"/>
          </a:xfrm>
        </p:spPr>
        <p:txBody>
          <a:bodyPr>
            <a:normAutofit/>
          </a:bodyPr>
          <a:lstStyle>
            <a:lvl1pPr>
              <a:defRPr sz="1894"/>
            </a:lvl1pPr>
            <a:lvl2pPr>
              <a:defRPr sz="1683"/>
            </a:lvl2pPr>
            <a:lvl3pPr>
              <a:defRPr sz="1473"/>
            </a:lvl3pPr>
            <a:lvl4pPr>
              <a:defRPr sz="1263"/>
            </a:lvl4pPr>
            <a:lvl5pPr>
              <a:defRPr sz="1263"/>
            </a:lvl5pPr>
            <a:lvl6pPr>
              <a:defRPr sz="1263"/>
            </a:lvl6pPr>
            <a:lvl7pPr>
              <a:defRPr sz="1263"/>
            </a:lvl7pPr>
            <a:lvl8pPr>
              <a:defRPr sz="1263"/>
            </a:lvl8pPr>
            <a:lvl9pPr>
              <a:defRPr sz="126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435" y="2273121"/>
            <a:ext cx="3465010" cy="4082897"/>
          </a:xfrm>
        </p:spPr>
        <p:txBody>
          <a:bodyPr>
            <a:normAutofit/>
          </a:bodyPr>
          <a:lstStyle>
            <a:lvl1pPr>
              <a:defRPr sz="1894"/>
            </a:lvl1pPr>
            <a:lvl2pPr>
              <a:defRPr sz="1683"/>
            </a:lvl2pPr>
            <a:lvl3pPr>
              <a:defRPr sz="1473"/>
            </a:lvl3pPr>
            <a:lvl4pPr>
              <a:defRPr sz="1263"/>
            </a:lvl4pPr>
            <a:lvl5pPr>
              <a:defRPr sz="1263"/>
            </a:lvl5pPr>
            <a:lvl6pPr>
              <a:defRPr sz="1263"/>
            </a:lvl6pPr>
            <a:lvl7pPr>
              <a:defRPr sz="1263"/>
            </a:lvl7pPr>
            <a:lvl8pPr>
              <a:defRPr sz="1263"/>
            </a:lvl8pPr>
            <a:lvl9pPr>
              <a:defRPr sz="126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272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3" cy="13895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0" y="2273534"/>
            <a:ext cx="3467884" cy="606276"/>
          </a:xfrm>
        </p:spPr>
        <p:txBody>
          <a:bodyPr anchor="b">
            <a:noAutofit/>
          </a:bodyPr>
          <a:lstStyle>
            <a:lvl1pPr marL="0" indent="0">
              <a:buNone/>
              <a:defRPr sz="2525" b="0"/>
            </a:lvl1pPr>
            <a:lvl2pPr marL="481020" indent="0">
              <a:buNone/>
              <a:defRPr sz="2104" b="1"/>
            </a:lvl2pPr>
            <a:lvl3pPr marL="962040" indent="0">
              <a:buNone/>
              <a:defRPr sz="1894" b="1"/>
            </a:lvl3pPr>
            <a:lvl4pPr marL="1443060" indent="0">
              <a:buNone/>
              <a:defRPr sz="1683" b="1"/>
            </a:lvl4pPr>
            <a:lvl5pPr marL="1924080" indent="0">
              <a:buNone/>
              <a:defRPr sz="1683" b="1"/>
            </a:lvl5pPr>
            <a:lvl6pPr marL="2405101" indent="0">
              <a:buNone/>
              <a:defRPr sz="1683" b="1"/>
            </a:lvl6pPr>
            <a:lvl7pPr marL="2886121" indent="0">
              <a:buNone/>
              <a:defRPr sz="1683" b="1"/>
            </a:lvl7pPr>
            <a:lvl8pPr marL="3367141" indent="0">
              <a:buNone/>
              <a:defRPr sz="1683" b="1"/>
            </a:lvl8pPr>
            <a:lvl9pPr marL="3848161" indent="0">
              <a:buNone/>
              <a:defRPr sz="16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000" y="2879811"/>
            <a:ext cx="3467884" cy="347620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38558" y="2273534"/>
            <a:ext cx="3467884" cy="606276"/>
          </a:xfrm>
        </p:spPr>
        <p:txBody>
          <a:bodyPr anchor="b">
            <a:noAutofit/>
          </a:bodyPr>
          <a:lstStyle>
            <a:lvl1pPr marL="0" indent="0">
              <a:buNone/>
              <a:defRPr sz="2525" b="0"/>
            </a:lvl1pPr>
            <a:lvl2pPr marL="481020" indent="0">
              <a:buNone/>
              <a:defRPr sz="2104" b="1"/>
            </a:lvl2pPr>
            <a:lvl3pPr marL="962040" indent="0">
              <a:buNone/>
              <a:defRPr sz="1894" b="1"/>
            </a:lvl3pPr>
            <a:lvl4pPr marL="1443060" indent="0">
              <a:buNone/>
              <a:defRPr sz="1683" b="1"/>
            </a:lvl4pPr>
            <a:lvl5pPr marL="1924080" indent="0">
              <a:buNone/>
              <a:defRPr sz="1683" b="1"/>
            </a:lvl5pPr>
            <a:lvl6pPr marL="2405101" indent="0">
              <a:buNone/>
              <a:defRPr sz="1683" b="1"/>
            </a:lvl6pPr>
            <a:lvl7pPr marL="2886121" indent="0">
              <a:buNone/>
              <a:defRPr sz="1683" b="1"/>
            </a:lvl7pPr>
            <a:lvl8pPr marL="3367141" indent="0">
              <a:buNone/>
              <a:defRPr sz="1683" b="1"/>
            </a:lvl8pPr>
            <a:lvl9pPr marL="3848161" indent="0">
              <a:buNone/>
              <a:defRPr sz="16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38558" y="2879811"/>
            <a:ext cx="3467884" cy="347620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937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4" cy="138959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BED67-FFF2-0E44-AD00-B45E6C63382A}" type="datetime1">
              <a:rPr lang="fr-FR" smtClean="0"/>
              <a:pPr>
                <a:defRPr/>
              </a:pPr>
              <a:t>09/05/2024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52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CEE55D-30AA-E241-846D-A5FC04D5E185}" type="datetime1">
              <a:rPr lang="fr-FR" smtClean="0"/>
              <a:pPr>
                <a:defRPr/>
              </a:pPr>
              <a:t>09/05/2024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018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1576656"/>
            <a:ext cx="3130720" cy="1345053"/>
          </a:xfrm>
        </p:spPr>
        <p:txBody>
          <a:bodyPr anchor="b">
            <a:normAutofit/>
          </a:bodyPr>
          <a:lstStyle>
            <a:lvl1pPr>
              <a:defRPr sz="21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7145" y="541744"/>
            <a:ext cx="3799298" cy="581427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000" y="2921709"/>
            <a:ext cx="3130720" cy="2719056"/>
          </a:xfrm>
        </p:spPr>
        <p:txBody>
          <a:bodyPr>
            <a:normAutofit/>
          </a:bodyPr>
          <a:lstStyle>
            <a:lvl1pPr marL="0" indent="0">
              <a:buNone/>
              <a:defRPr sz="1473"/>
            </a:lvl1pPr>
            <a:lvl2pPr marL="360765" indent="0">
              <a:buNone/>
              <a:defRPr sz="1105"/>
            </a:lvl2pPr>
            <a:lvl3pPr marL="721530" indent="0">
              <a:buNone/>
              <a:defRPr sz="947"/>
            </a:lvl3pPr>
            <a:lvl4pPr marL="1082295" indent="0">
              <a:buNone/>
              <a:defRPr sz="789"/>
            </a:lvl4pPr>
            <a:lvl5pPr marL="1443060" indent="0">
              <a:buNone/>
              <a:defRPr sz="789"/>
            </a:lvl5pPr>
            <a:lvl6pPr marL="1803825" indent="0">
              <a:buNone/>
              <a:defRPr sz="789"/>
            </a:lvl6pPr>
            <a:lvl7pPr marL="2164591" indent="0">
              <a:buNone/>
              <a:defRPr sz="789"/>
            </a:lvl7pPr>
            <a:lvl8pPr marL="2525356" indent="0">
              <a:buNone/>
              <a:defRPr sz="789"/>
            </a:lvl8pPr>
            <a:lvl9pPr marL="2886121" indent="0">
              <a:buNone/>
              <a:defRPr sz="78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472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5050631"/>
            <a:ext cx="7122444" cy="596256"/>
          </a:xfrm>
        </p:spPr>
        <p:txBody>
          <a:bodyPr anchor="b">
            <a:normAutofit/>
          </a:bodyPr>
          <a:lstStyle>
            <a:lvl1pPr algn="l">
              <a:defRPr sz="2525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4000" y="641350"/>
            <a:ext cx="7122444" cy="404601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3"/>
            </a:lvl1pPr>
            <a:lvl2pPr marL="481020" indent="0">
              <a:buNone/>
              <a:defRPr sz="1683"/>
            </a:lvl2pPr>
            <a:lvl3pPr marL="962040" indent="0">
              <a:buNone/>
              <a:defRPr sz="1683"/>
            </a:lvl3pPr>
            <a:lvl4pPr marL="1443060" indent="0">
              <a:buNone/>
              <a:defRPr sz="1683"/>
            </a:lvl4pPr>
            <a:lvl5pPr marL="1924080" indent="0">
              <a:buNone/>
              <a:defRPr sz="1683"/>
            </a:lvl5pPr>
            <a:lvl6pPr marL="2405101" indent="0">
              <a:buNone/>
              <a:defRPr sz="1683"/>
            </a:lvl6pPr>
            <a:lvl7pPr marL="2886121" indent="0">
              <a:buNone/>
              <a:defRPr sz="1683"/>
            </a:lvl7pPr>
            <a:lvl8pPr marL="3367141" indent="0">
              <a:buNone/>
              <a:defRPr sz="1683"/>
            </a:lvl8pPr>
            <a:lvl9pPr marL="3848161" indent="0">
              <a:buNone/>
              <a:defRPr sz="168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000" y="5646887"/>
            <a:ext cx="7122444" cy="709129"/>
          </a:xfrm>
        </p:spPr>
        <p:txBody>
          <a:bodyPr>
            <a:normAutofit/>
          </a:bodyPr>
          <a:lstStyle>
            <a:lvl1pPr marL="0" indent="0">
              <a:buNone/>
              <a:defRPr sz="1263"/>
            </a:lvl1pPr>
            <a:lvl2pPr marL="481020" indent="0">
              <a:buNone/>
              <a:defRPr sz="1263"/>
            </a:lvl2pPr>
            <a:lvl3pPr marL="962040" indent="0">
              <a:buNone/>
              <a:defRPr sz="1052"/>
            </a:lvl3pPr>
            <a:lvl4pPr marL="1443060" indent="0">
              <a:buNone/>
              <a:defRPr sz="947"/>
            </a:lvl4pPr>
            <a:lvl5pPr marL="1924080" indent="0">
              <a:buNone/>
              <a:defRPr sz="947"/>
            </a:lvl5pPr>
            <a:lvl6pPr marL="2405101" indent="0">
              <a:buNone/>
              <a:defRPr sz="947"/>
            </a:lvl6pPr>
            <a:lvl7pPr marL="2886121" indent="0">
              <a:buNone/>
              <a:defRPr sz="947"/>
            </a:lvl7pPr>
            <a:lvl8pPr marL="3367141" indent="0">
              <a:buNone/>
              <a:defRPr sz="947"/>
            </a:lvl8pPr>
            <a:lvl9pPr marL="3848161" indent="0">
              <a:buNone/>
              <a:defRPr sz="94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F917D6-E885-114D-A22E-994C33992101}" type="datetime1">
              <a:rPr lang="fr-FR" smtClean="0"/>
              <a:pPr>
                <a:defRPr/>
              </a:pPr>
              <a:t>09/05/2024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8EDDE-367A-724F-BA51-D3078025680A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16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1" y="641350"/>
            <a:ext cx="7122444" cy="3580871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1" y="4703234"/>
            <a:ext cx="7122444" cy="1652783"/>
          </a:xfrm>
        </p:spPr>
        <p:txBody>
          <a:bodyPr anchor="ctr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9778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59" y="641350"/>
            <a:ext cx="6813284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35459" y="3821377"/>
            <a:ext cx="6081284" cy="40084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8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03234"/>
            <a:ext cx="7122445" cy="1652783"/>
          </a:xfrm>
        </p:spPr>
        <p:txBody>
          <a:bodyPr anchor="ctr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626" y="831544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1247" y="3036898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653263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99" y="2032613"/>
            <a:ext cx="7122445" cy="2730640"/>
          </a:xfrm>
        </p:spPr>
        <p:txBody>
          <a:bodyPr anchor="b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4414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59" y="641350"/>
            <a:ext cx="6813284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3998" y="4222221"/>
            <a:ext cx="7122446" cy="54103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626" y="831544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1247" y="3036898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445952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012" y="641350"/>
            <a:ext cx="7115432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3998" y="4222221"/>
            <a:ext cx="7122446" cy="54103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5">
                <a:solidFill>
                  <a:schemeClr val="accent1"/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9370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0019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6835" y="641351"/>
            <a:ext cx="1098275" cy="552496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00" y="641351"/>
            <a:ext cx="5829072" cy="55249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56628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500" y="-8909"/>
            <a:ext cx="10290664" cy="723300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3" cy="1389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0" y="2273121"/>
            <a:ext cx="7122444" cy="4082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64963" y="6356018"/>
            <a:ext cx="767629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000" y="6356018"/>
            <a:ext cx="5187201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1240" y="6356018"/>
            <a:ext cx="575205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7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8" name="Image 10" descr="Logo.jpg">
            <a:extLst>
              <a:ext uri="{FF2B5EF4-FFF2-40B4-BE49-F238E27FC236}">
                <a16:creationId xmlns:a16="http://schemas.microsoft.com/office/drawing/2014/main" id="{97313008-AF8E-4F21-F2B8-60E24CE47CE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grayscl/>
          </a:blip>
          <a:srcRect/>
          <a:stretch>
            <a:fillRect/>
          </a:stretch>
        </p:blipFill>
        <p:spPr bwMode="auto">
          <a:xfrm>
            <a:off x="9454887" y="6618935"/>
            <a:ext cx="719626" cy="51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Espace réservé du numéro de diapositive 22">
            <a:extLst>
              <a:ext uri="{FF2B5EF4-FFF2-40B4-BE49-F238E27FC236}">
                <a16:creationId xmlns:a16="http://schemas.microsoft.com/office/drawing/2014/main" id="{9B452FDF-81D3-6599-B68E-7F33672C7B14}"/>
              </a:ext>
            </a:extLst>
          </p:cNvPr>
          <p:cNvSpPr txBox="1">
            <a:spLocks/>
          </p:cNvSpPr>
          <p:nvPr userDrawn="1"/>
        </p:nvSpPr>
        <p:spPr>
          <a:xfrm>
            <a:off x="345564" y="6670710"/>
            <a:ext cx="1107938" cy="384142"/>
          </a:xfrm>
          <a:prstGeom prst="rect">
            <a:avLst/>
          </a:prstGeom>
        </p:spPr>
        <p:txBody>
          <a:bodyPr lIns="95317" tIns="47659" rIns="95317" bIns="47659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14B0393-8D48-BB4C-8E0E-2AA3754CE064}" type="slidenum">
              <a:rPr lang="fr-FR" b="0" i="0" smtClean="0">
                <a:latin typeface="Helvetica Courant" charset="-52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b="0" i="0" dirty="0">
              <a:latin typeface="Helvetica Courant" charset="-52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77FD2E-0B38-6719-62BB-69EAD587DECB}"/>
              </a:ext>
            </a:extLst>
          </p:cNvPr>
          <p:cNvSpPr/>
          <p:nvPr userDrawn="1"/>
        </p:nvSpPr>
        <p:spPr>
          <a:xfrm>
            <a:off x="252938" y="160337"/>
            <a:ext cx="256500" cy="104219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317" tIns="47659" rIns="95317" bIns="476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 Courant" charset="-5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7B700E-26DC-B4E1-E721-D0A7AB24F022}"/>
              </a:ext>
            </a:extLst>
          </p:cNvPr>
          <p:cNvSpPr/>
          <p:nvPr userDrawn="1"/>
        </p:nvSpPr>
        <p:spPr>
          <a:xfrm>
            <a:off x="252938" y="1282700"/>
            <a:ext cx="256500" cy="5165875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317" tIns="47659" rIns="95317" bIns="476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 Couran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895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</p:sldLayoutIdLst>
  <p:hf sldNum="0" hdr="0" ftr="0" dt="0"/>
  <p:txStyles>
    <p:titleStyle>
      <a:lvl1pPr algn="l" defTabSz="481020" rtl="0" eaLnBrk="1" latinLnBrk="0" hangingPunct="1">
        <a:spcBef>
          <a:spcPct val="0"/>
        </a:spcBef>
        <a:buNone/>
        <a:defRPr sz="3788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0765" indent="-360765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9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1658" indent="-300638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2550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83570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6459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561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663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0765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08867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1pPr>
      <a:lvl2pPr marL="48102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2pPr>
      <a:lvl3pPr marL="96204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3pPr>
      <a:lvl4pPr marL="144306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4pPr>
      <a:lvl5pPr marL="192408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5pPr>
      <a:lvl6pPr marL="240510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6pPr>
      <a:lvl7pPr marL="288612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7pPr>
      <a:lvl8pPr marL="336714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8pPr>
      <a:lvl9pPr marL="384816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alex.ch/faq-procedure-penale/que-veut-dire-le-droit-de-ne-pas-sauto-incriminer/" TargetMode="External"/><Relationship Id="rId2" Type="http://schemas.openxmlformats.org/officeDocument/2006/relationships/hyperlink" Target="https://www.concurrences.com/fr/dictionnaire/protection-contre-l-auto-incriminati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http://www.inrs.fr/inrs-pub/inrs01.nsf/IntranetObject-accesParReference/Dossier%20Stress/$File/DossierStress.gif?OpenElement&amp;1099490431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0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@managerformation.f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1534" y="3103538"/>
            <a:ext cx="8280920" cy="293864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b="1" dirty="0">
                <a:solidFill>
                  <a:srgbClr val="04519E"/>
                </a:solidFill>
              </a:rPr>
              <a:t>   </a:t>
            </a:r>
            <a:r>
              <a:rPr lang="fr-FR" sz="4900" b="1" dirty="0">
                <a:solidFill>
                  <a:srgbClr val="04519E"/>
                </a:solidFill>
              </a:rPr>
              <a:t>Gestion du face à face</a:t>
            </a:r>
            <a:br>
              <a:rPr lang="fr-FR" b="1" dirty="0">
                <a:solidFill>
                  <a:srgbClr val="04519E"/>
                </a:solidFill>
              </a:rPr>
            </a:br>
            <a:br>
              <a:rPr lang="fr-FR" sz="800" b="1" dirty="0">
                <a:solidFill>
                  <a:srgbClr val="04519E"/>
                </a:solidFill>
              </a:rPr>
            </a:br>
            <a:br>
              <a:rPr lang="fr-FR" sz="800" b="1" dirty="0">
                <a:solidFill>
                  <a:srgbClr val="04519E"/>
                </a:solidFill>
              </a:rPr>
            </a:br>
            <a:br>
              <a:rPr lang="fr-FR" sz="800" b="1" dirty="0">
                <a:solidFill>
                  <a:srgbClr val="04519E"/>
                </a:solidFill>
              </a:rPr>
            </a:br>
            <a:br>
              <a:rPr lang="fr-FR" sz="800" b="1" dirty="0">
                <a:solidFill>
                  <a:srgbClr val="04519E"/>
                </a:solidFill>
              </a:rPr>
            </a:br>
            <a:br>
              <a:rPr lang="fr-FR" sz="800" b="1" dirty="0">
                <a:solidFill>
                  <a:srgbClr val="04519E"/>
                </a:solidFill>
              </a:rPr>
            </a:br>
            <a:r>
              <a:rPr lang="fr-FR" sz="800" b="1" dirty="0">
                <a:solidFill>
                  <a:srgbClr val="04519E"/>
                </a:solidFill>
              </a:rPr>
              <a:t> </a:t>
            </a:r>
            <a:r>
              <a:rPr lang="fr-FR" sz="1600" b="1" dirty="0">
                <a:solidFill>
                  <a:srgbClr val="04519E"/>
                </a:solidFill>
              </a:rPr>
              <a:t>Recherche – active par l’expérimentation de la pratique éthique d’instruction</a:t>
            </a:r>
            <a:br>
              <a:rPr lang="fr-FR" sz="800" b="1" dirty="0">
                <a:solidFill>
                  <a:srgbClr val="04519E"/>
                </a:solidFill>
              </a:rPr>
            </a:br>
            <a:endParaRPr lang="fr-FR" sz="1500" b="1" dirty="0">
              <a:solidFill>
                <a:srgbClr val="04519E"/>
              </a:solidFill>
            </a:endParaRPr>
          </a:p>
        </p:txBody>
      </p:sp>
      <p:pic>
        <p:nvPicPr>
          <p:cNvPr id="4" name="Image 3" descr="Macintosh HD:Users:didierbachelet:Library:Application Support:Microsoft:Office:Clipart:Personnel:j0439239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454" y="5839842"/>
            <a:ext cx="107515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75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Jungle crap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450"/>
                            </p:stCondLst>
                            <p:childTnLst>
                              <p:par>
                                <p:cTn id="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utoUpdateAnimBg="0"/>
      <p:bldP spid="5837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03922F-B6F0-748A-C796-F6148C89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Notre légitimité sur ce Risque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6AD69-79EB-4491-5D27-7BA1F7F1C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879402"/>
            <a:ext cx="7686366" cy="408289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Nous travaillons sur ce risque depuis 1992</a:t>
            </a:r>
          </a:p>
          <a:p>
            <a:pPr lvl="1"/>
            <a:r>
              <a:rPr lang="fr-FR" dirty="0"/>
              <a:t>Dans les entreprises de la fonction publique 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/>
              <a:t>Autorité  de la concurrence,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 err="1"/>
              <a:t>Enccrf</a:t>
            </a:r>
            <a:r>
              <a:rPr lang="fr-FR" dirty="0"/>
              <a:t>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/>
              <a:t>CRE </a:t>
            </a:r>
          </a:p>
          <a:p>
            <a:pPr marL="962040" lvl="2" indent="0">
              <a:buNone/>
            </a:pPr>
            <a:r>
              <a:rPr lang="fr-FR" dirty="0"/>
              <a:t>avec des auditeurs, inspecteurs</a:t>
            </a:r>
          </a:p>
          <a:p>
            <a:pPr lvl="1"/>
            <a:r>
              <a:rPr lang="fr-FR" dirty="0"/>
              <a:t>Dans les entreprises en contact avec le public : 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/>
              <a:t>transport bus, SNCF,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/>
              <a:t>logement,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 err="1"/>
              <a:t>edf</a:t>
            </a:r>
            <a:r>
              <a:rPr lang="fr-FR" dirty="0"/>
              <a:t>, </a:t>
            </a:r>
            <a:r>
              <a:rPr lang="fr-FR" dirty="0" err="1"/>
              <a:t>enedis</a:t>
            </a:r>
            <a:r>
              <a:rPr lang="fr-FR" dirty="0"/>
              <a:t>, </a:t>
            </a:r>
            <a:r>
              <a:rPr lang="fr-FR" dirty="0" err="1"/>
              <a:t>grdf</a:t>
            </a:r>
            <a:r>
              <a:rPr lang="fr-FR" dirty="0"/>
              <a:t> </a:t>
            </a:r>
          </a:p>
          <a:p>
            <a:pPr marL="962040" lvl="2" indent="0">
              <a:buNone/>
            </a:pPr>
            <a:r>
              <a:rPr lang="fr-FR" sz="1500" dirty="0"/>
              <a:t>avec  les personnels  en contact avec le public qui manifeste des marques d’agacement, incivilité , agressivité de plus en plus manifeste.</a:t>
            </a:r>
          </a:p>
        </p:txBody>
      </p:sp>
    </p:spTree>
    <p:extLst>
      <p:ext uri="{BB962C8B-B14F-4D97-AF65-F5344CB8AC3E}">
        <p14:creationId xmlns:p14="http://schemas.microsoft.com/office/powerpoint/2010/main" val="380162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809526" y="1519362"/>
            <a:ext cx="7695010" cy="269367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3000" b="1" dirty="0"/>
              <a:t>CRE : </a:t>
            </a:r>
            <a:br>
              <a:rPr lang="fr-FR" sz="3000" b="1" dirty="0"/>
            </a:br>
            <a:r>
              <a:rPr lang="fr-FR" sz="3000" b="1" dirty="0"/>
              <a:t> Les situations attendues à traiter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8C187-2AE8-A8EB-86C7-79A4FA4A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27" y="151210"/>
            <a:ext cx="7902390" cy="1524289"/>
          </a:xfrm>
        </p:spPr>
        <p:txBody>
          <a:bodyPr>
            <a:normAutofit/>
          </a:bodyPr>
          <a:lstStyle/>
          <a:p>
            <a:r>
              <a:rPr lang="fr-FR" dirty="0"/>
              <a:t>Votre vécu : une confrontation possible aux situations suivantes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96D5E6-38B5-0D77-EB0F-194CED0F8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879402"/>
            <a:ext cx="8046406" cy="43250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apporte peu de précision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L’auditionne est agressif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remet en cause la légitimité  de l’agent </a:t>
            </a:r>
            <a:r>
              <a:rPr lang="fr-FR" dirty="0" err="1"/>
              <a:t>enqueteur</a:t>
            </a: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digresse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 conteste les questions posées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reconnaît les faits : demande clémence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reconnaît les faits : recherche d’un arrangement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ment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L’auditionné  se sent agressé</a:t>
            </a:r>
          </a:p>
          <a:p>
            <a:endParaRPr lang="fr-FR" dirty="0"/>
          </a:p>
          <a:p>
            <a:pPr marL="1298985" lvl="2" indent="-45720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C7A624-872F-B286-53A1-BA895F379B89}"/>
              </a:ext>
            </a:extLst>
          </p:cNvPr>
          <p:cNvSpPr txBox="1"/>
          <p:nvPr/>
        </p:nvSpPr>
        <p:spPr>
          <a:xfrm>
            <a:off x="3113782" y="6204478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Notre approche : expérimenter des </a:t>
            </a:r>
            <a:r>
              <a:rPr lang="fr-FR" dirty="0" err="1"/>
              <a:t>pratues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5943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1097558" y="1519362"/>
            <a:ext cx="7695010" cy="179816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4000" b="1" baseline="30000" dirty="0"/>
              <a:t>ETAPE A : </a:t>
            </a:r>
            <a:br>
              <a:rPr lang="fr-FR" sz="3000" b="1" dirty="0"/>
            </a:br>
            <a:r>
              <a:rPr lang="fr-FR" sz="3000" b="1" dirty="0"/>
              <a:t>Se  préparer</a:t>
            </a:r>
          </a:p>
        </p:txBody>
      </p:sp>
    </p:spTree>
    <p:extLst>
      <p:ext uri="{BB962C8B-B14F-4D97-AF65-F5344CB8AC3E}">
        <p14:creationId xmlns:p14="http://schemas.microsoft.com/office/powerpoint/2010/main" val="261075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CC29C-3B55-4A27-861E-3BE06C9B9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681" y="367234"/>
            <a:ext cx="7122443" cy="733996"/>
          </a:xfrm>
        </p:spPr>
        <p:txBody>
          <a:bodyPr/>
          <a:lstStyle/>
          <a:p>
            <a:r>
              <a:rPr lang="fr-FR" dirty="0"/>
              <a:t>Etape A : Se préparer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D5100-DCFC-28A2-A1FF-7AF14495A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447354"/>
            <a:ext cx="8046406" cy="5256583"/>
          </a:xfrm>
        </p:spPr>
        <p:txBody>
          <a:bodyPr>
            <a:normAutofit/>
          </a:bodyPr>
          <a:lstStyle/>
          <a:p>
            <a:pPr lvl="0"/>
            <a:r>
              <a:rPr lang="fr-FR" b="1" dirty="0"/>
              <a:t>SE PREPARER MENTALEMENT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Techniques de pensées positives avant un appel ou un entretien difficile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Se rappeler son rôle et sa  limite  (Recueillir les données/étudier ensemble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Etre éthique</a:t>
            </a:r>
          </a:p>
          <a:p>
            <a:pPr marL="481020" lvl="1" indent="0">
              <a:buNone/>
            </a:pPr>
            <a:endParaRPr lang="fr-FR" dirty="0"/>
          </a:p>
          <a:p>
            <a:pPr lvl="0"/>
            <a:r>
              <a:rPr lang="fr-FR" b="1" dirty="0"/>
              <a:t>SE PREPARER TECHNIQUEMENT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Recenser les pièces du dossier et anticiper les stratégies possibles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fr-FR" sz="1700" dirty="0"/>
              <a:t>Identifier ses objectifs.</a:t>
            </a:r>
          </a:p>
          <a:p>
            <a:pPr lvl="0"/>
            <a:r>
              <a:rPr lang="fr-FR" b="1" dirty="0"/>
              <a:t>SE PREPARER PHYSIQUEMENT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Connaissance de l’environnement, repérage et assistance éventuelle</a:t>
            </a:r>
          </a:p>
        </p:txBody>
      </p:sp>
    </p:spTree>
    <p:extLst>
      <p:ext uri="{BB962C8B-B14F-4D97-AF65-F5344CB8AC3E}">
        <p14:creationId xmlns:p14="http://schemas.microsoft.com/office/powerpoint/2010/main" val="366798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29A4A-5637-5BC6-03C2-77A3C944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02" y="295226"/>
            <a:ext cx="7992888" cy="661988"/>
          </a:xfrm>
        </p:spPr>
        <p:txBody>
          <a:bodyPr>
            <a:normAutofit fontScale="90000"/>
          </a:bodyPr>
          <a:lstStyle/>
          <a:p>
            <a:r>
              <a:rPr lang="fr-FR" dirty="0"/>
              <a:t>Les différents états d’esprit et risques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9338B3E-1185-CA24-FF0F-1F6C452A5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523758"/>
              </p:ext>
            </p:extLst>
          </p:nvPr>
        </p:nvGraphicFramePr>
        <p:xfrm>
          <a:off x="683294" y="1301274"/>
          <a:ext cx="7121524" cy="4898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381">
                  <a:extLst>
                    <a:ext uri="{9D8B030D-6E8A-4147-A177-3AD203B41FA5}">
                      <a16:colId xmlns:a16="http://schemas.microsoft.com/office/drawing/2014/main" val="459527940"/>
                    </a:ext>
                  </a:extLst>
                </a:gridCol>
                <a:gridCol w="1780381">
                  <a:extLst>
                    <a:ext uri="{9D8B030D-6E8A-4147-A177-3AD203B41FA5}">
                      <a16:colId xmlns:a16="http://schemas.microsoft.com/office/drawing/2014/main" val="904978890"/>
                    </a:ext>
                  </a:extLst>
                </a:gridCol>
                <a:gridCol w="1780381">
                  <a:extLst>
                    <a:ext uri="{9D8B030D-6E8A-4147-A177-3AD203B41FA5}">
                      <a16:colId xmlns:a16="http://schemas.microsoft.com/office/drawing/2014/main" val="3150504622"/>
                    </a:ext>
                  </a:extLst>
                </a:gridCol>
                <a:gridCol w="1780381">
                  <a:extLst>
                    <a:ext uri="{9D8B030D-6E8A-4147-A177-3AD203B41FA5}">
                      <a16:colId xmlns:a16="http://schemas.microsoft.com/office/drawing/2014/main" val="83793367"/>
                    </a:ext>
                  </a:extLst>
                </a:gridCol>
              </a:tblGrid>
              <a:tr h="78766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Objectifs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99160" indent="-899160"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Type d’entretien</a:t>
                      </a:r>
                      <a:endParaRPr lang="fr-FR" sz="1200" b="1" dirty="0">
                        <a:effectLst/>
                        <a:latin typeface="Arial" panose="020B060402020202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Climat de l’entretien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Niveau d’entente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(moi, lui)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8724172"/>
                  </a:ext>
                </a:extLst>
              </a:tr>
              <a:tr h="78766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Détruire l’autre, déstabiliser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Polémique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Déplorable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- / -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0389753"/>
                  </a:ext>
                </a:extLst>
              </a:tr>
              <a:tr h="78766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Marquer son territoire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Guerre de tranchées, avec réfutations successives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Tendu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-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2921055"/>
                  </a:ext>
                </a:extLst>
              </a:tr>
              <a:tr h="87398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Obtenir à tout prix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Gagnant / Perdant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Obtenir le max, voire manipulation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Méfiant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49580" algn="l"/>
                        </a:tabLst>
                      </a:pPr>
                      <a:r>
                        <a:rPr lang="fr-FR" sz="18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+ / -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1984138"/>
                  </a:ext>
                </a:extLst>
              </a:tr>
              <a:tr h="87398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Construire un partenariat à LT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Coopération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Recherche d’une solution gagnant/gagnant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Confiance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+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672768"/>
                  </a:ext>
                </a:extLst>
              </a:tr>
              <a:tr h="78766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S’entendre avec l’autre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Collusion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Préserver la relation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Connivence</a:t>
                      </a:r>
                      <a:endParaRPr lang="fr-FR" sz="120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  <a:latin typeface="Helvetica" pitchFamily="2" charset="0"/>
                          <a:ea typeface="Times"/>
                          <a:cs typeface="Arial" panose="020B0604020202020204" pitchFamily="34" charset="0"/>
                        </a:rPr>
                        <a:t>+ / +</a:t>
                      </a:r>
                      <a:endParaRPr lang="fr-FR" sz="1200" dirty="0">
                        <a:effectLst/>
                        <a:latin typeface="Tahoma" panose="020B0604030504040204" pitchFamily="34" charset="0"/>
                        <a:ea typeface="Time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9703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60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42971EB1-2A41-131C-65CC-DE3F92691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5510" y="345794"/>
            <a:ext cx="7848872" cy="1389592"/>
          </a:xfrm>
        </p:spPr>
        <p:txBody>
          <a:bodyPr>
            <a:normAutofit fontScale="90000"/>
          </a:bodyPr>
          <a:lstStyle/>
          <a:p>
            <a:r>
              <a:rPr lang="fr-FR" altLang="fr-FR" dirty="0"/>
              <a:t>Se préparer mentalement: </a:t>
            </a:r>
            <a:br>
              <a:rPr lang="fr-FR" altLang="fr-FR" dirty="0"/>
            </a:br>
            <a:r>
              <a:rPr lang="fr-FR" altLang="fr-FR" dirty="0"/>
              <a:t>les positions de vie</a:t>
            </a:r>
            <a:br>
              <a:rPr lang="fr-FR" altLang="fr-FR" dirty="0"/>
            </a:br>
            <a:r>
              <a:rPr lang="fr-FR" altLang="fr-FR" sz="2104" dirty="0"/>
              <a:t>(ou la relation de comparaison entre soi-m</a:t>
            </a:r>
            <a:r>
              <a:rPr lang="fr-FR" altLang="ja-JP" sz="2104" dirty="0">
                <a:ea typeface="ＭＳ Ｐゴシック" panose="020B0600070205080204" pitchFamily="34" charset="-128"/>
              </a:rPr>
              <a:t>ême et l’autre)</a:t>
            </a:r>
            <a:endParaRPr lang="fr-FR" altLang="fr-FR" dirty="0"/>
          </a:p>
        </p:txBody>
      </p:sp>
      <p:graphicFrame>
        <p:nvGraphicFramePr>
          <p:cNvPr id="136376" name="Group 184">
            <a:extLst>
              <a:ext uri="{FF2B5EF4-FFF2-40B4-BE49-F238E27FC236}">
                <a16:creationId xmlns:a16="http://schemas.microsoft.com/office/drawing/2014/main" id="{5443F17C-DF1C-9A30-C886-F92129658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326586"/>
              </p:ext>
            </p:extLst>
          </p:nvPr>
        </p:nvGraphicFramePr>
        <p:xfrm>
          <a:off x="672469" y="1254249"/>
          <a:ext cx="9226422" cy="5289897"/>
        </p:xfrm>
        <a:graphic>
          <a:graphicData uri="http://schemas.openxmlformats.org/drawingml/2006/table">
            <a:tbl>
              <a:tblPr/>
              <a:tblGrid>
                <a:gridCol w="4437675">
                  <a:extLst>
                    <a:ext uri="{9D8B030D-6E8A-4147-A177-3AD203B41FA5}">
                      <a16:colId xmlns:a16="http://schemas.microsoft.com/office/drawing/2014/main" val="3532288734"/>
                    </a:ext>
                  </a:extLst>
                </a:gridCol>
                <a:gridCol w="219128">
                  <a:extLst>
                    <a:ext uri="{9D8B030D-6E8A-4147-A177-3AD203B41FA5}">
                      <a16:colId xmlns:a16="http://schemas.microsoft.com/office/drawing/2014/main" val="2445401740"/>
                    </a:ext>
                  </a:extLst>
                </a:gridCol>
                <a:gridCol w="4569619">
                  <a:extLst>
                    <a:ext uri="{9D8B030D-6E8A-4147-A177-3AD203B41FA5}">
                      <a16:colId xmlns:a16="http://schemas.microsoft.com/office/drawing/2014/main" val="3192139018"/>
                    </a:ext>
                  </a:extLst>
                </a:gridCol>
              </a:tblGrid>
              <a:tr h="3891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JE +   TU -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JE +   TU +</a:t>
                      </a: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893060"/>
                  </a:ext>
                </a:extLst>
              </a:tr>
              <a:tr h="2212658"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DOMINATION</a:t>
                      </a:r>
                      <a:endParaRPr kumimoji="0" lang="fr-FR" altLang="fr-FR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Je me survalorise et dévalorise l’autre.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Agressif, batailleur, critique, manque de confiance et de sensibilité</a:t>
                      </a: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"C’est de ta faute".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Stratégies</a:t>
                      </a: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 : affrontement par la force, pressions, menaces, faire naître chez l’autre l’anxiété et la soumission.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VISUALISER LES ASPECTS POSITIFS DE L’AUTRE : CE QU’IL VA M’APPORTER…</a:t>
                      </a:r>
                      <a:endParaRPr kumimoji="0" lang="fr-FR" altLang="fr-FR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COOPÉRATION CONSCIENTE</a:t>
                      </a:r>
                      <a:endParaRPr kumimoji="0" lang="fr-FR" altLang="fr-FR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Je m’accepte et j’accepte l’autre.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Confiance en moi et en autrui</a:t>
                      </a: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Émotions et expressions permises.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Stratégies</a:t>
                      </a: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 : quel est mon problème ? Cherchons ensemble une solution pour parvenir aux objectifs communs.</a:t>
                      </a:r>
                      <a:endParaRPr kumimoji="0" lang="fr-FR" altLang="fr-FR" sz="13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400041"/>
                  </a:ext>
                </a:extLst>
              </a:tr>
              <a:tr h="1904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23506"/>
                  </a:ext>
                </a:extLst>
              </a:tr>
              <a:tr h="3574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JE -   TU -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JE -   TU +</a:t>
                      </a: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27750"/>
                  </a:ext>
                </a:extLst>
              </a:tr>
              <a:tr h="2020252"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RÉSIGNATION</a:t>
                      </a:r>
                      <a:endParaRPr kumimoji="0" lang="fr-FR" altLang="fr-FR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Je me dévalorise et dévalorise l’autre.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"A quoi bon ?".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"C’est ma faute et ta faute".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"Nous n’y pouvons rien".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Stratégies</a:t>
                      </a:r>
                      <a:r>
                        <a:rPr kumimoji="0" lang="fr-FR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 : appréhension, fuite, peur.</a:t>
                      </a:r>
                    </a:p>
                  </a:txBody>
                  <a:tcPr marL="96203" marR="96203" marT="48101" marB="481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SOUMISSION</a:t>
                      </a:r>
                      <a:endParaRPr kumimoji="0" lang="fr-FR" altLang="fr-F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Je me dévalorise et survalorise l’autre.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fr-F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Complaisance, culpabilité, confiance non raisonnée en autrui, besoin d’aide, na</a:t>
                      </a:r>
                      <a:r>
                        <a:rPr kumimoji="0" lang="fr-FR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ïveté.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"C’est de ma faute".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Stratégies</a:t>
                      </a:r>
                      <a:r>
                        <a:rPr kumimoji="0" lang="fr-FR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 : effacement, défaite d’avance, soumission aux pressions, humiliation.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FR" altLang="ja-JP" sz="1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SE REMETTRE EN CONTACT MENTAL AVEC SES SUCCÈS PASSÉS</a:t>
                      </a:r>
                      <a:r>
                        <a:rPr kumimoji="0" lang="fr-FR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.</a:t>
                      </a:r>
                      <a:endParaRPr kumimoji="0" lang="fr-FR" altLang="fr-F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3950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494" y="3046412"/>
            <a:ext cx="8928992" cy="11223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900" b="1" baseline="30000" dirty="0"/>
              <a:t>ETAPE B </a:t>
            </a:r>
            <a:br>
              <a:rPr lang="fr-FR" b="1" dirty="0"/>
            </a:br>
            <a:r>
              <a:rPr lang="fr-FR" b="1" dirty="0"/>
              <a:t>Conduire l’entretien</a:t>
            </a:r>
            <a:br>
              <a:rPr lang="fr-FR" b="1" dirty="0"/>
            </a:br>
            <a:r>
              <a:rPr lang="fr-FR" sz="3100" b="1" i="1" dirty="0"/>
              <a:t>L’art de la navigation</a:t>
            </a:r>
          </a:p>
        </p:txBody>
      </p:sp>
      <p:pic>
        <p:nvPicPr>
          <p:cNvPr id="4" name="Image 3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7878" y="4399682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CD131-F40C-725B-7A92-AAC7DD3F3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41350"/>
            <a:ext cx="8766486" cy="1094036"/>
          </a:xfrm>
        </p:spPr>
        <p:txBody>
          <a:bodyPr>
            <a:normAutofit fontScale="90000"/>
          </a:bodyPr>
          <a:lstStyle/>
          <a:p>
            <a:r>
              <a:rPr lang="fr-FR" dirty="0"/>
              <a:t>Les 5  étapes de l’entretien- enquête : PEACE</a:t>
            </a:r>
            <a:endParaRPr lang="fr-FR" dirty="0">
              <a:highlight>
                <a:srgbClr val="FFFF00"/>
              </a:highlight>
            </a:endParaRP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D5ABAE58-35F6-363A-DA4D-72B2C51CB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692791"/>
              </p:ext>
            </p:extLst>
          </p:nvPr>
        </p:nvGraphicFramePr>
        <p:xfrm>
          <a:off x="661923" y="1951410"/>
          <a:ext cx="8788563" cy="415746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15955">
                  <a:extLst>
                    <a:ext uri="{9D8B030D-6E8A-4147-A177-3AD203B41FA5}">
                      <a16:colId xmlns:a16="http://schemas.microsoft.com/office/drawing/2014/main" val="4126803224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1085193850"/>
                    </a:ext>
                  </a:extLst>
                </a:gridCol>
              </a:tblGrid>
              <a:tr h="494785">
                <a:tc gridSpan="2">
                  <a:txBody>
                    <a:bodyPr/>
                    <a:lstStyle/>
                    <a:p>
                      <a:r>
                        <a:rPr lang="fr-FR" dirty="0"/>
                        <a:t>Les étapes de  l’entretien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3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/>
                        <a:t>Etape 1 : Se  présenter  et établir une relation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Etablir le contact </a:t>
                      </a:r>
                    </a:p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Expliquer la procédure</a:t>
                      </a:r>
                    </a:p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Expliquer la démarche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43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/>
                        <a:t>Etape 2 : Cadrer pour obtenir un premier récit librement exprimé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Présenter ce que vous attendez : un récit des faits</a:t>
                      </a:r>
                    </a:p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Empathie pragmatique</a:t>
                      </a:r>
                    </a:p>
                    <a:p>
                      <a:pPr marL="342900" indent="-342900" algn="l" defTabSz="481020" rtl="0" eaLnBrk="1" latinLnBrk="0" hangingPunct="1">
                        <a:buFont typeface="+mj-lt"/>
                        <a:buAutoNum type="arabicPeriod"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Écoute active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5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/>
                        <a:t>Etape 3 : Faire clarifier verbalement.</a:t>
                      </a:r>
                    </a:p>
                    <a:p>
                      <a:r>
                        <a:rPr lang="fr-FR" sz="1800" dirty="0"/>
                        <a:t>Confronter aux preuves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sz="1600" dirty="0"/>
                        <a:t>D’abord : Questionner  pour faire clarifier par thématique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sz="1600" dirty="0"/>
                        <a:t>Puis Confronter aux preuves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6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/>
                        <a:t>Etape 4 : Clôture de l’entretien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sz="1600" dirty="0"/>
                        <a:t>Résumé et Clôture sur une note positive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7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/>
                        <a:t>Etape 5 : Evaluer l’entretien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sz="1600" dirty="0"/>
                        <a:t>Les informations obtenues/les incohérences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53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73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99E5C2-6167-D14F-578D-48D8CA83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33" y="367234"/>
            <a:ext cx="8622637" cy="661988"/>
          </a:xfrm>
        </p:spPr>
        <p:txBody>
          <a:bodyPr>
            <a:normAutofit fontScale="90000"/>
          </a:bodyPr>
          <a:lstStyle/>
          <a:p>
            <a:r>
              <a:rPr lang="fr-FR" dirty="0"/>
              <a:t>Le récit des faits  un moyen d’éviter la question auto incriminante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D5FDC1-AF91-F6BD-A705-F8AB5189D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526" y="1566145"/>
            <a:ext cx="7122444" cy="408289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fr-FR" sz="1800" b="0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457200" algn="l"/>
            <a:r>
              <a:rPr lang="fr-FR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hlinkClick r:id="rId2" tooltip="https://www.concurrences.com/fr/dictionnaire/protection-contre-l-auto-incrimin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https://www.concurrences.com/fr/dictionnaire/protection-contre-l-auto-incrimination</a:t>
            </a:r>
            <a:endParaRPr lang="fr-FR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  <a:p>
            <a:pPr marL="96435" indent="0" algn="l">
              <a:buNone/>
            </a:pPr>
            <a:endParaRPr lang="fr-FR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  <a:p>
            <a:pPr marL="457200" algn="l"/>
            <a:r>
              <a:rPr lang="fr-FR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hlinkClick r:id="rId3" tooltip="https://www.penalex.ch/faq-procedure-penale/que-veut-dire-le-droit-de-ne-pas-sauto-incrimine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https://www.penalex.ch/faq-procedure-penale/que-veut-dire-le-droit-de-ne-pas-sauto-incriminer/</a:t>
            </a:r>
            <a:endParaRPr lang="fr-FR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  <a:p>
            <a:pPr marL="457200"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679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CD131-F40C-725B-7A92-AAC7DD3F3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3" cy="806004"/>
          </a:xfrm>
        </p:spPr>
        <p:txBody>
          <a:bodyPr/>
          <a:lstStyle/>
          <a:p>
            <a:r>
              <a:rPr lang="fr-FR" dirty="0"/>
              <a:t>Outil : Cadrer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949F2A-57EA-D3CE-244E-0D3087CB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2008583"/>
            <a:ext cx="7902391" cy="4849761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fr-FR" sz="1800" b="1" dirty="0">
                <a:solidFill>
                  <a:srgbClr val="000000"/>
                </a:solidFill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Préciser clairement ce que vous  souhaitez recueillir</a:t>
            </a:r>
            <a:r>
              <a:rPr lang="fr-FR" sz="1800" dirty="0">
                <a:solidFill>
                  <a:srgbClr val="000000"/>
                </a:solidFill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 de la part de la personne interrogée : </a:t>
            </a:r>
            <a:r>
              <a:rPr lang="fr-FR" sz="1800" i="1" dirty="0">
                <a:solidFill>
                  <a:srgbClr val="000000"/>
                </a:solidFill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un récit des faits effectué librement et sans interruption</a:t>
            </a:r>
            <a:endParaRPr lang="fr-FR" sz="1800" dirty="0">
              <a:effectLst/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b="1" dirty="0">
                <a:solidFill>
                  <a:srgbClr val="000000"/>
                </a:solidFill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Donner l’initiative</a:t>
            </a:r>
            <a:r>
              <a:rPr lang="fr-FR" sz="1800" dirty="0">
                <a:solidFill>
                  <a:srgbClr val="000000"/>
                </a:solidFill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 à l’interlocuteur</a:t>
            </a:r>
            <a:endParaRPr lang="fr-FR" sz="1800" dirty="0">
              <a:effectLst/>
              <a:latin typeface="Tahoma" panose="020B0604030504040204" pitchFamily="34" charset="0"/>
              <a:ea typeface="Times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Faire preuve d’une écoute active</a:t>
            </a:r>
            <a:r>
              <a:rPr lang="fr-FR" sz="1800" dirty="0">
                <a:effectLst/>
                <a:latin typeface="Helvetica" pitchFamily="2" charset="0"/>
                <a:ea typeface="Times"/>
                <a:cs typeface="Times New Roman" panose="02020603050405020304" pitchFamily="18" charset="0"/>
              </a:rPr>
              <a:t> pendant que la personne interrogée livre son récit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5125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000" y="160337"/>
            <a:ext cx="9657565" cy="1042194"/>
          </a:xfrm>
        </p:spPr>
        <p:txBody>
          <a:bodyPr>
            <a:normAutofit fontScale="90000"/>
          </a:bodyPr>
          <a:lstStyle/>
          <a:p>
            <a:r>
              <a:rPr lang="fr-FR" sz="3800" dirty="0"/>
              <a:t>Outil : Etre empathique - pragmatique  </a:t>
            </a:r>
            <a:br>
              <a:rPr lang="fr-FR" sz="3800" dirty="0"/>
            </a:br>
            <a:r>
              <a:rPr lang="fr-FR" sz="3800" dirty="0"/>
              <a:t>au profit de l’enquête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3001" y="1519362"/>
            <a:ext cx="8073389" cy="5535489"/>
          </a:xfrm>
        </p:spPr>
        <p:txBody>
          <a:bodyPr>
            <a:normAutofit fontScale="85000" lnSpcReduction="20000"/>
          </a:bodyPr>
          <a:lstStyle/>
          <a:p>
            <a:r>
              <a:rPr lang="fr-FR" sz="2500" dirty="0"/>
              <a:t>L’empathie c’est, selon Carl Rogers:</a:t>
            </a:r>
          </a:p>
          <a:p>
            <a:pPr lvl="3"/>
            <a:r>
              <a:rPr lang="fr-FR" sz="1800" dirty="0"/>
              <a:t>La capacité de percevoir le cadre de référence interne d’une autre personne avec exactitude, et avec les composantes émotionnelles qui s’y rattachent. </a:t>
            </a:r>
          </a:p>
          <a:p>
            <a:pPr lvl="3"/>
            <a:r>
              <a:rPr lang="fr-FR" sz="1800" dirty="0"/>
              <a:t>La capacité de se mettre à la place de l’autre en restant soi–même et donc être en phase avec ce que vit l’autre : ni sympathie, ni antipathie</a:t>
            </a:r>
          </a:p>
          <a:p>
            <a:r>
              <a:rPr lang="fr-FR" sz="2500" dirty="0">
                <a:solidFill>
                  <a:srgbClr val="00B050"/>
                </a:solidFill>
              </a:rPr>
              <a:t>L’intérêt est de développer votre capacité d’écoute pour mettre en confiance et recueillir de l’information</a:t>
            </a:r>
          </a:p>
          <a:p>
            <a:r>
              <a:rPr lang="fr-FR" sz="2500" dirty="0">
                <a:solidFill>
                  <a:srgbClr val="00B050"/>
                </a:solidFill>
              </a:rPr>
              <a:t>Quelques techniques pour être empathique-pragmatique</a:t>
            </a:r>
          </a:p>
          <a:p>
            <a:pPr lvl="3"/>
            <a:r>
              <a:rPr lang="fr-FR" sz="1700" dirty="0"/>
              <a:t>Être capable de se taire</a:t>
            </a:r>
          </a:p>
          <a:p>
            <a:pPr lvl="3"/>
            <a:r>
              <a:rPr lang="fr-FR" sz="1700" dirty="0"/>
              <a:t>Savoir rester neutre, taire ses a priori, ses préférences, ses répulsions,</a:t>
            </a:r>
          </a:p>
          <a:p>
            <a:pPr lvl="3"/>
            <a:r>
              <a:rPr lang="fr-FR" sz="1700" dirty="0"/>
              <a:t>Inciter à verbaliser les faits</a:t>
            </a:r>
          </a:p>
          <a:p>
            <a:pPr lvl="3"/>
            <a:r>
              <a:rPr lang="fr-FR" sz="1700" dirty="0"/>
              <a:t>Supporter le silence</a:t>
            </a:r>
          </a:p>
          <a:p>
            <a:pPr lvl="3"/>
            <a:r>
              <a:rPr lang="fr-FR" sz="1700" dirty="0"/>
              <a:t>Faire le vide de ses préoccupations et se centrer sur ce que dit l’autre</a:t>
            </a:r>
          </a:p>
          <a:p>
            <a:pPr lvl="3"/>
            <a:r>
              <a:rPr lang="fr-FR" sz="1700" dirty="0"/>
              <a:t>Laisser parler. Attendre une pause ou la fin d’une phrase pour intervenir</a:t>
            </a:r>
          </a:p>
          <a:p>
            <a:pPr lvl="3"/>
            <a:r>
              <a:rPr lang="fr-FR" sz="1700" dirty="0"/>
              <a:t>Poser une seule question à la fois. Attendre la réponse</a:t>
            </a:r>
          </a:p>
          <a:p>
            <a:pPr lvl="3"/>
            <a:r>
              <a:rPr lang="fr-FR" sz="1700" dirty="0"/>
              <a:t>S’adapter au rythme de votre interlocuteur</a:t>
            </a:r>
          </a:p>
          <a:p>
            <a:pPr lvl="3"/>
            <a:r>
              <a:rPr lang="fr-FR" sz="1700" dirty="0"/>
              <a:t>Utiliser la reformulation et les questions ouvertes (QQCOQP) </a:t>
            </a:r>
          </a:p>
          <a:p>
            <a:pPr lvl="2"/>
            <a:endParaRPr lang="fr-FR" dirty="0"/>
          </a:p>
          <a:p>
            <a:endParaRPr lang="fr-FR" dirty="0"/>
          </a:p>
          <a:p>
            <a:pPr algn="dist"/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42141E95-FCED-BD1D-255E-8AE4CD30F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556" y="223218"/>
            <a:ext cx="7122443" cy="589980"/>
          </a:xfrm>
        </p:spPr>
        <p:txBody>
          <a:bodyPr>
            <a:normAutofit fontScale="90000"/>
          </a:bodyPr>
          <a:lstStyle/>
          <a:p>
            <a:r>
              <a:rPr lang="fr-FR" altLang="fr-FR" dirty="0"/>
              <a:t>Outil : Questionner</a:t>
            </a:r>
          </a:p>
        </p:txBody>
      </p:sp>
      <p:graphicFrame>
        <p:nvGraphicFramePr>
          <p:cNvPr id="192586" name="Group 74">
            <a:extLst>
              <a:ext uri="{FF2B5EF4-FFF2-40B4-BE49-F238E27FC236}">
                <a16:creationId xmlns:a16="http://schemas.microsoft.com/office/drawing/2014/main" id="{38BFCC87-5C12-B1E8-6B2C-89DCEB432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286286"/>
              </p:ext>
            </p:extLst>
          </p:nvPr>
        </p:nvGraphicFramePr>
        <p:xfrm>
          <a:off x="640555" y="813198"/>
          <a:ext cx="8978901" cy="6162919"/>
        </p:xfrm>
        <a:graphic>
          <a:graphicData uri="http://schemas.openxmlformats.org/drawingml/2006/table">
            <a:tbl>
              <a:tblPr/>
              <a:tblGrid>
                <a:gridCol w="3607594">
                  <a:extLst>
                    <a:ext uri="{9D8B030D-6E8A-4147-A177-3AD203B41FA5}">
                      <a16:colId xmlns:a16="http://schemas.microsoft.com/office/drawing/2014/main" val="190234571"/>
                    </a:ext>
                  </a:extLst>
                </a:gridCol>
                <a:gridCol w="2378340">
                  <a:extLst>
                    <a:ext uri="{9D8B030D-6E8A-4147-A177-3AD203B41FA5}">
                      <a16:colId xmlns:a16="http://schemas.microsoft.com/office/drawing/2014/main" val="2685181000"/>
                    </a:ext>
                  </a:extLst>
                </a:gridCol>
                <a:gridCol w="2992967">
                  <a:extLst>
                    <a:ext uri="{9D8B030D-6E8A-4147-A177-3AD203B41FA5}">
                      <a16:colId xmlns:a16="http://schemas.microsoft.com/office/drawing/2014/main" val="2887655550"/>
                    </a:ext>
                  </a:extLst>
                </a:gridCol>
              </a:tblGrid>
              <a:tr h="5559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Pourquoi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 </a:t>
                      </a: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46375"/>
                  </a:ext>
                </a:extLst>
              </a:tr>
              <a:tr h="1243072"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s’informer</a:t>
                      </a: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savoir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obtenir une information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comprendre le besoin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OUVERTE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FERMÉE</a:t>
                      </a: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Qu’est-ce que, quel est votre avis ? Pourquoi ? Comment ? Qu’entendez-vous par là 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Est-ce que ? Etes-vous ? Avez-vous ?      Qui ? Quoi ? Quand ? Combien ?</a:t>
                      </a: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222219"/>
                  </a:ext>
                </a:extLst>
              </a:tr>
              <a:tr h="1243072"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approfondir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aider à comprendre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faire réfléchir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vérifier si vous avez bien compris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REFORMULATION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</a:t>
                      </a:r>
                      <a:r>
                        <a:rPr kumimoji="0" lang="fr-FR" altLang="ja-JP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Calibri" panose="020F0502020204030204" pitchFamily="34" charset="0"/>
                        </a:rPr>
                        <a:t>ÔLE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Calibri" panose="020F0502020204030204" pitchFamily="34" charset="0"/>
                      </a:endParaRP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Comment ça, désagréable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Donc, si je comprends bien, vous pensez que… ?</a:t>
                      </a: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771850"/>
                  </a:ext>
                </a:extLst>
              </a:tr>
              <a:tr h="1390665">
                <a:tc>
                  <a:txBody>
                    <a:bodyPr/>
                    <a:lstStyle/>
                    <a:p>
                      <a:pPr marL="193675" indent="-193675"/>
                      <a:r>
                        <a:rPr lang="fr-FR" sz="900" u="none" strike="noStrike" dirty="0">
                          <a:solidFill>
                            <a:srgbClr val="003032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"/>
                        <a:cs typeface="Calibri" panose="020F0502020204030204" pitchFamily="34" charset="0"/>
                      </a:endParaRP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700" b="0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clarifier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fr-F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recueillir davantage de matière sans en avoir l’air 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fr-F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mettre à l’aise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F79646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INCITATION VERBALE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 CLARIFIER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003032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Dites-moi précisément 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Expliquez- en détail 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Montrez-moi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Vous m’avez dit …  montrez moi, Expliquez moi exactement où ils se situaient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207274"/>
                  </a:ext>
                </a:extLst>
              </a:tr>
              <a:tr h="1640331"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orienter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donner du temps pour réfléchir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supposer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suggérer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conclure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o"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faire dire oui</a:t>
                      </a:r>
                    </a:p>
                  </a:txBody>
                  <a:tcPr marL="96203" marR="96203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SUGGESTIVE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ALTERNATIVE</a:t>
                      </a: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 pensez-vous pas qu’il y ait un risque de… ? Ne pensez-vous pas que… ? Avez-vous déjà entendu parler de… que nous avons…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Préférez-vous que je … ou que je vous donne l’information pour le faire ?</a:t>
                      </a:r>
                    </a:p>
                  </a:txBody>
                  <a:tcPr marL="96203" marR="96203" marT="48101" marB="481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3288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59423" y="202277"/>
            <a:ext cx="8214999" cy="1389592"/>
          </a:xfrm>
        </p:spPr>
        <p:txBody>
          <a:bodyPr/>
          <a:lstStyle/>
          <a:p>
            <a:r>
              <a:rPr lang="fr-FR" dirty="0"/>
              <a:t>Outil : Etre  et rester coopératif  pour être efficace</a:t>
            </a:r>
          </a:p>
        </p:txBody>
      </p:sp>
      <p:sp>
        <p:nvSpPr>
          <p:cNvPr id="28676" name="Line 6"/>
          <p:cNvSpPr>
            <a:spLocks noChangeShapeType="1"/>
          </p:cNvSpPr>
          <p:nvPr/>
        </p:nvSpPr>
        <p:spPr bwMode="auto">
          <a:xfrm>
            <a:off x="5044506" y="1476668"/>
            <a:ext cx="0" cy="465646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77" name="Line 7"/>
          <p:cNvSpPr>
            <a:spLocks noChangeShapeType="1"/>
          </p:cNvSpPr>
          <p:nvPr/>
        </p:nvSpPr>
        <p:spPr bwMode="auto">
          <a:xfrm>
            <a:off x="1966502" y="3923287"/>
            <a:ext cx="615600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3890254" y="1239899"/>
            <a:ext cx="2308503" cy="35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243" i="1">
                <a:latin typeface="Eurostile"/>
                <a:cs typeface="Eurostile"/>
              </a:rPr>
              <a:t>Comment je me vois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8037010" y="3765440"/>
            <a:ext cx="1923752" cy="23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1243" i="1">
                <a:latin typeface="Eurostile"/>
                <a:cs typeface="Eurostile"/>
              </a:rPr>
              <a:t>Comment je vois l’autre</a:t>
            </a:r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1710002" y="1595053"/>
            <a:ext cx="2949754" cy="4735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036" b="1" dirty="0">
                <a:latin typeface="Eurostile"/>
                <a:cs typeface="Eurostile"/>
              </a:rPr>
              <a:t>ATTITUDE MENTALE </a:t>
            </a:r>
          </a:p>
          <a:p>
            <a:pPr algn="ctr"/>
            <a:r>
              <a:rPr lang="fr-FR" sz="1036" b="1" dirty="0">
                <a:latin typeface="Eurostile"/>
                <a:cs typeface="Eurostile"/>
              </a:rPr>
              <a:t>DE SUPERIORITE</a:t>
            </a:r>
          </a:p>
        </p:txBody>
      </p:sp>
      <p:sp>
        <p:nvSpPr>
          <p:cNvPr id="28681" name="Text Box 11"/>
          <p:cNvSpPr txBox="1">
            <a:spLocks noChangeArrowheads="1"/>
          </p:cNvSpPr>
          <p:nvPr/>
        </p:nvSpPr>
        <p:spPr bwMode="auto">
          <a:xfrm>
            <a:off x="5429257" y="1595053"/>
            <a:ext cx="3206254" cy="4735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036" b="1">
                <a:latin typeface="Eurostile"/>
                <a:cs typeface="Eurostile"/>
              </a:rPr>
              <a:t>ATTITUDE MENTALE </a:t>
            </a:r>
          </a:p>
          <a:p>
            <a:pPr algn="ctr"/>
            <a:r>
              <a:rPr lang="fr-FR" sz="1036" b="1">
                <a:latin typeface="Eurostile"/>
                <a:cs typeface="Eurostile"/>
              </a:rPr>
              <a:t>GAGNANT/GAGNANT DE COOPERATION</a:t>
            </a:r>
          </a:p>
        </p:txBody>
      </p:sp>
      <p:sp>
        <p:nvSpPr>
          <p:cNvPr id="28682" name="Text Box 12"/>
          <p:cNvSpPr txBox="1">
            <a:spLocks noChangeArrowheads="1"/>
          </p:cNvSpPr>
          <p:nvPr/>
        </p:nvSpPr>
        <p:spPr bwMode="auto">
          <a:xfrm>
            <a:off x="1710002" y="4120595"/>
            <a:ext cx="2949754" cy="4735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036" b="1">
                <a:latin typeface="Eurostile"/>
                <a:cs typeface="Eurostile"/>
              </a:rPr>
              <a:t>ATTITUDE MENTALE </a:t>
            </a:r>
          </a:p>
          <a:p>
            <a:pPr algn="ctr"/>
            <a:r>
              <a:rPr lang="fr-FR" sz="1036" b="1">
                <a:latin typeface="Eurostile"/>
                <a:cs typeface="Eurostile"/>
              </a:rPr>
              <a:t>D’ABANDON</a:t>
            </a:r>
          </a:p>
        </p:txBody>
      </p:sp>
      <p:sp>
        <p:nvSpPr>
          <p:cNvPr id="28683" name="Text Box 13"/>
          <p:cNvSpPr txBox="1">
            <a:spLocks noChangeArrowheads="1"/>
          </p:cNvSpPr>
          <p:nvPr/>
        </p:nvSpPr>
        <p:spPr bwMode="auto">
          <a:xfrm>
            <a:off x="5429257" y="4120595"/>
            <a:ext cx="3206254" cy="4735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036" b="1">
                <a:latin typeface="Eurostile"/>
                <a:cs typeface="Eurostile"/>
              </a:rPr>
              <a:t>ATTITUDE MENTALE </a:t>
            </a:r>
          </a:p>
          <a:p>
            <a:pPr algn="ctr"/>
            <a:r>
              <a:rPr lang="fr-FR" sz="1036" b="1">
                <a:latin typeface="Eurostile"/>
                <a:cs typeface="Eurostile"/>
              </a:rPr>
              <a:t>D’INFÉRIORITÉ</a:t>
            </a:r>
          </a:p>
        </p:txBody>
      </p:sp>
      <p:sp>
        <p:nvSpPr>
          <p:cNvPr id="28684" name="Text Box 14"/>
          <p:cNvSpPr txBox="1">
            <a:spLocks noChangeArrowheads="1"/>
          </p:cNvSpPr>
          <p:nvPr/>
        </p:nvSpPr>
        <p:spPr bwMode="auto">
          <a:xfrm>
            <a:off x="1710002" y="2186977"/>
            <a:ext cx="2949754" cy="6313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932" u="sng">
                <a:latin typeface="Eurostile"/>
                <a:cs typeface="Eurostile"/>
              </a:rPr>
              <a:t>Comportements spontanés</a:t>
            </a:r>
            <a:r>
              <a:rPr lang="fr-FR" sz="932">
                <a:latin typeface="Eurostile"/>
                <a:cs typeface="Eurostile"/>
              </a:rPr>
              <a:t> :</a:t>
            </a:r>
          </a:p>
          <a:p>
            <a:r>
              <a:rPr lang="fr-FR" sz="932">
                <a:latin typeface="Eurostile"/>
                <a:cs typeface="Eurostile"/>
              </a:rPr>
              <a:t>Autoritaire</a:t>
            </a:r>
          </a:p>
          <a:p>
            <a:r>
              <a:rPr lang="fr-FR" sz="932">
                <a:latin typeface="Eurostile"/>
                <a:cs typeface="Eurostile"/>
              </a:rPr>
              <a:t>Agressif</a:t>
            </a:r>
          </a:p>
          <a:p>
            <a:r>
              <a:rPr lang="fr-FR" sz="932">
                <a:latin typeface="Eurostile"/>
                <a:cs typeface="Eurostile"/>
              </a:rPr>
              <a:t>Envie de dominer / d’imposer</a:t>
            </a:r>
          </a:p>
        </p:txBody>
      </p:sp>
      <p:sp>
        <p:nvSpPr>
          <p:cNvPr id="28685" name="Text Box 15"/>
          <p:cNvSpPr txBox="1">
            <a:spLocks noChangeArrowheads="1"/>
          </p:cNvSpPr>
          <p:nvPr/>
        </p:nvSpPr>
        <p:spPr bwMode="auto">
          <a:xfrm>
            <a:off x="5429257" y="2186977"/>
            <a:ext cx="3206254" cy="6313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932" u="sng">
                <a:latin typeface="Eurostile"/>
                <a:cs typeface="Eurostile"/>
              </a:rPr>
              <a:t>Comportements spontanés</a:t>
            </a:r>
            <a:r>
              <a:rPr lang="fr-FR" sz="932">
                <a:latin typeface="Eurostile"/>
                <a:cs typeface="Eurostile"/>
              </a:rPr>
              <a:t> :</a:t>
            </a:r>
          </a:p>
          <a:p>
            <a:r>
              <a:rPr lang="fr-FR" sz="932">
                <a:latin typeface="Eurostile"/>
                <a:cs typeface="Eurostile"/>
              </a:rPr>
              <a:t>Assertif / Oser rappeler la règle / donner son point de vue / prendre en compte celui de l’autre / résolution de problème</a:t>
            </a:r>
          </a:p>
          <a:p>
            <a:endParaRPr lang="fr-FR" sz="932">
              <a:latin typeface="Eurostile"/>
              <a:cs typeface="Eurostile"/>
            </a:endParaRPr>
          </a:p>
        </p:txBody>
      </p:sp>
      <p:sp>
        <p:nvSpPr>
          <p:cNvPr id="28686" name="Text Box 16"/>
          <p:cNvSpPr txBox="1">
            <a:spLocks noChangeArrowheads="1"/>
          </p:cNvSpPr>
          <p:nvPr/>
        </p:nvSpPr>
        <p:spPr bwMode="auto">
          <a:xfrm>
            <a:off x="1710002" y="4712519"/>
            <a:ext cx="2949754" cy="6313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932" u="sng">
                <a:latin typeface="Eurostile"/>
                <a:cs typeface="Eurostile"/>
              </a:rPr>
              <a:t>Comportements spontanés</a:t>
            </a:r>
            <a:r>
              <a:rPr lang="fr-FR" sz="932">
                <a:latin typeface="Eurostile"/>
                <a:cs typeface="Eurostile"/>
              </a:rPr>
              <a:t> :</a:t>
            </a:r>
          </a:p>
          <a:p>
            <a:r>
              <a:rPr lang="fr-FR" sz="932">
                <a:latin typeface="Eurostile"/>
                <a:cs typeface="Eurostile"/>
              </a:rPr>
              <a:t>Inhibition</a:t>
            </a:r>
          </a:p>
          <a:p>
            <a:r>
              <a:rPr lang="fr-FR" sz="932">
                <a:latin typeface="Eurostile"/>
                <a:cs typeface="Eurostile"/>
              </a:rPr>
              <a:t>Laisser faire</a:t>
            </a:r>
          </a:p>
          <a:p>
            <a:r>
              <a:rPr lang="fr-FR" sz="932">
                <a:latin typeface="Eurostile"/>
                <a:cs typeface="Eurostile"/>
              </a:rPr>
              <a:t>"Aquoibonniste"</a:t>
            </a:r>
          </a:p>
        </p:txBody>
      </p:sp>
      <p:sp>
        <p:nvSpPr>
          <p:cNvPr id="28687" name="Text Box 17"/>
          <p:cNvSpPr txBox="1">
            <a:spLocks noChangeArrowheads="1"/>
          </p:cNvSpPr>
          <p:nvPr/>
        </p:nvSpPr>
        <p:spPr bwMode="auto">
          <a:xfrm>
            <a:off x="5429257" y="4712519"/>
            <a:ext cx="3206254" cy="6313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932" u="sng">
                <a:latin typeface="Eurostile"/>
                <a:cs typeface="Eurostile"/>
              </a:rPr>
              <a:t>Comportements spontanés</a:t>
            </a:r>
            <a:r>
              <a:rPr lang="fr-FR" sz="932">
                <a:latin typeface="Eurostile"/>
                <a:cs typeface="Eurostile"/>
              </a:rPr>
              <a:t> :</a:t>
            </a:r>
          </a:p>
          <a:p>
            <a:r>
              <a:rPr lang="fr-FR" sz="932">
                <a:latin typeface="Eurostile"/>
                <a:cs typeface="Eurostile"/>
              </a:rPr>
              <a:t>Fuite / Soumission</a:t>
            </a:r>
          </a:p>
          <a:p>
            <a:r>
              <a:rPr lang="fr-FR" sz="932">
                <a:latin typeface="Eurostile"/>
                <a:cs typeface="Eurostile"/>
              </a:rPr>
              <a:t>Evitement </a:t>
            </a:r>
          </a:p>
          <a:p>
            <a:r>
              <a:rPr lang="fr-FR" sz="932">
                <a:latin typeface="Eurostile"/>
                <a:cs typeface="Eurostile"/>
              </a:rPr>
              <a:t>N’ose pas rappeler la règle</a:t>
            </a:r>
          </a:p>
        </p:txBody>
      </p:sp>
      <p:sp>
        <p:nvSpPr>
          <p:cNvPr id="28688" name="AutoShape 18"/>
          <p:cNvSpPr>
            <a:spLocks noChangeArrowheads="1"/>
          </p:cNvSpPr>
          <p:nvPr/>
        </p:nvSpPr>
        <p:spPr bwMode="auto">
          <a:xfrm>
            <a:off x="1966502" y="2818362"/>
            <a:ext cx="2821503" cy="1065463"/>
          </a:xfrm>
          <a:prstGeom prst="irregularSeal2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89" name="AutoShape 19"/>
          <p:cNvSpPr>
            <a:spLocks noChangeArrowheads="1"/>
          </p:cNvSpPr>
          <p:nvPr/>
        </p:nvSpPr>
        <p:spPr bwMode="auto">
          <a:xfrm>
            <a:off x="5557507" y="2818362"/>
            <a:ext cx="2821503" cy="1065463"/>
          </a:xfrm>
          <a:prstGeom prst="irregularSeal2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90" name="Text Box 20"/>
          <p:cNvSpPr txBox="1">
            <a:spLocks noChangeArrowheads="1"/>
          </p:cNvSpPr>
          <p:nvPr/>
        </p:nvSpPr>
        <p:spPr bwMode="auto">
          <a:xfrm>
            <a:off x="2351253" y="3055132"/>
            <a:ext cx="1795502" cy="47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139">
                <a:latin typeface="Eurostile"/>
                <a:cs typeface="Eurostile"/>
              </a:rPr>
              <a:t>Chez l’autre </a:t>
            </a:r>
          </a:p>
          <a:p>
            <a:pPr algn="ctr"/>
            <a:r>
              <a:rPr lang="fr-FR" sz="1139">
                <a:latin typeface="Eurostile"/>
                <a:cs typeface="Eurostile"/>
                <a:sym typeface="Monotype Sorts" pitchFamily="-112" charset="2"/>
              </a:rPr>
              <a:t></a:t>
            </a:r>
            <a:r>
              <a:rPr lang="fr-FR" sz="1139">
                <a:latin typeface="Eurostile"/>
                <a:cs typeface="Eurostile"/>
              </a:rPr>
              <a:t> REJET / SOUMISSION</a:t>
            </a:r>
          </a:p>
        </p:txBody>
      </p:sp>
      <p:sp>
        <p:nvSpPr>
          <p:cNvPr id="28691" name="Text Box 21"/>
          <p:cNvSpPr txBox="1">
            <a:spLocks noChangeArrowheads="1"/>
          </p:cNvSpPr>
          <p:nvPr/>
        </p:nvSpPr>
        <p:spPr bwMode="auto">
          <a:xfrm>
            <a:off x="6070508" y="3055132"/>
            <a:ext cx="1667252" cy="47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139">
                <a:latin typeface="Eurostile"/>
                <a:cs typeface="Eurostile"/>
              </a:rPr>
              <a:t>Chez l’autre</a:t>
            </a:r>
          </a:p>
          <a:p>
            <a:pPr algn="ctr"/>
            <a:r>
              <a:rPr lang="fr-FR" sz="1139">
                <a:latin typeface="Eurostile"/>
                <a:cs typeface="Eurostile"/>
                <a:sym typeface="Monotype Sorts" pitchFamily="-112" charset="2"/>
              </a:rPr>
              <a:t></a:t>
            </a:r>
            <a:r>
              <a:rPr lang="fr-FR" sz="1139">
                <a:latin typeface="Eurostile"/>
                <a:cs typeface="Eurostile"/>
              </a:rPr>
              <a:t> ASSERTIF / ECOUTE</a:t>
            </a:r>
          </a:p>
        </p:txBody>
      </p:sp>
      <p:sp>
        <p:nvSpPr>
          <p:cNvPr id="28692" name="AutoShape 22"/>
          <p:cNvSpPr>
            <a:spLocks noChangeArrowheads="1"/>
          </p:cNvSpPr>
          <p:nvPr/>
        </p:nvSpPr>
        <p:spPr bwMode="auto">
          <a:xfrm>
            <a:off x="1966502" y="5343904"/>
            <a:ext cx="2821503" cy="1065463"/>
          </a:xfrm>
          <a:prstGeom prst="irregularSeal2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93" name="Text Box 23"/>
          <p:cNvSpPr txBox="1">
            <a:spLocks noChangeArrowheads="1"/>
          </p:cNvSpPr>
          <p:nvPr/>
        </p:nvSpPr>
        <p:spPr bwMode="auto">
          <a:xfrm>
            <a:off x="1966502" y="5580673"/>
            <a:ext cx="2565003" cy="591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139">
                <a:latin typeface="Eurostile"/>
                <a:cs typeface="Eurostile"/>
              </a:rPr>
              <a:t>Chez l’autre </a:t>
            </a:r>
          </a:p>
          <a:p>
            <a:pPr algn="ctr"/>
            <a:r>
              <a:rPr lang="fr-FR" sz="1139">
                <a:latin typeface="Eurostile"/>
                <a:cs typeface="Eurostile"/>
                <a:sym typeface="Monotype Sorts" pitchFamily="-112" charset="2"/>
              </a:rPr>
              <a:t></a:t>
            </a:r>
            <a:r>
              <a:rPr lang="fr-FR" sz="1139">
                <a:latin typeface="Eurostile"/>
                <a:cs typeface="Eurostile"/>
              </a:rPr>
              <a:t> EN PROFITER </a:t>
            </a:r>
          </a:p>
          <a:p>
            <a:pPr algn="ctr"/>
            <a:r>
              <a:rPr lang="fr-FR" sz="1139">
                <a:latin typeface="Eurostile"/>
                <a:cs typeface="Eurostile"/>
              </a:rPr>
              <a:t>(manipulation ou domination)</a:t>
            </a:r>
          </a:p>
        </p:txBody>
      </p:sp>
      <p:sp>
        <p:nvSpPr>
          <p:cNvPr id="28694" name="AutoShape 24"/>
          <p:cNvSpPr>
            <a:spLocks noChangeArrowheads="1"/>
          </p:cNvSpPr>
          <p:nvPr/>
        </p:nvSpPr>
        <p:spPr bwMode="auto">
          <a:xfrm>
            <a:off x="5685757" y="5343904"/>
            <a:ext cx="2821503" cy="1065463"/>
          </a:xfrm>
          <a:prstGeom prst="irregularSeal2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 sz="1864">
              <a:latin typeface="Eurostile"/>
              <a:cs typeface="Eurostile"/>
            </a:endParaRPr>
          </a:p>
        </p:txBody>
      </p:sp>
      <p:sp>
        <p:nvSpPr>
          <p:cNvPr id="28695" name="Text Box 25"/>
          <p:cNvSpPr txBox="1">
            <a:spLocks noChangeArrowheads="1"/>
          </p:cNvSpPr>
          <p:nvPr/>
        </p:nvSpPr>
        <p:spPr bwMode="auto">
          <a:xfrm>
            <a:off x="5814007" y="5580673"/>
            <a:ext cx="2052003" cy="591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fr-FR" sz="1139">
                <a:latin typeface="Eurostile"/>
                <a:cs typeface="Eurostile"/>
              </a:rPr>
              <a:t>Chez l’autre </a:t>
            </a:r>
          </a:p>
          <a:p>
            <a:pPr algn="ctr"/>
            <a:r>
              <a:rPr lang="fr-FR" sz="1139">
                <a:latin typeface="Eurostile"/>
                <a:cs typeface="Eurostile"/>
                <a:sym typeface="Monotype Sorts" pitchFamily="-112" charset="2"/>
              </a:rPr>
              <a:t></a:t>
            </a:r>
            <a:r>
              <a:rPr lang="fr-FR" sz="1139">
                <a:latin typeface="Eurostile"/>
                <a:cs typeface="Eurostile"/>
              </a:rPr>
              <a:t> EN RAJOUTER </a:t>
            </a:r>
          </a:p>
          <a:p>
            <a:pPr algn="ctr"/>
            <a:r>
              <a:rPr lang="fr-FR" sz="1139">
                <a:latin typeface="Eurostile"/>
                <a:cs typeface="Eurostile"/>
              </a:rPr>
              <a:t>(manipulation ou domination)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D7361B2D-3C49-C399-CFE4-E3ECED5ED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Outil : Traiter les objections</a:t>
            </a:r>
          </a:p>
        </p:txBody>
      </p:sp>
      <p:graphicFrame>
        <p:nvGraphicFramePr>
          <p:cNvPr id="190526" name="Group 62">
            <a:extLst>
              <a:ext uri="{FF2B5EF4-FFF2-40B4-BE49-F238E27FC236}">
                <a16:creationId xmlns:a16="http://schemas.microsoft.com/office/drawing/2014/main" id="{9DB0AEFB-22F5-78F4-3392-BF5093CAF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49496"/>
              </p:ext>
            </p:extLst>
          </p:nvPr>
        </p:nvGraphicFramePr>
        <p:xfrm>
          <a:off x="961231" y="1763713"/>
          <a:ext cx="8257380" cy="4832572"/>
        </p:xfrm>
        <a:graphic>
          <a:graphicData uri="http://schemas.openxmlformats.org/drawingml/2006/table">
            <a:tbl>
              <a:tblPr/>
              <a:tblGrid>
                <a:gridCol w="2752460">
                  <a:extLst>
                    <a:ext uri="{9D8B030D-6E8A-4147-A177-3AD203B41FA5}">
                      <a16:colId xmlns:a16="http://schemas.microsoft.com/office/drawing/2014/main" val="3713687328"/>
                    </a:ext>
                  </a:extLst>
                </a:gridCol>
                <a:gridCol w="2752460">
                  <a:extLst>
                    <a:ext uri="{9D8B030D-6E8A-4147-A177-3AD203B41FA5}">
                      <a16:colId xmlns:a16="http://schemas.microsoft.com/office/drawing/2014/main" val="128667583"/>
                    </a:ext>
                  </a:extLst>
                </a:gridCol>
                <a:gridCol w="2752460">
                  <a:extLst>
                    <a:ext uri="{9D8B030D-6E8A-4147-A177-3AD203B41FA5}">
                      <a16:colId xmlns:a16="http://schemas.microsoft.com/office/drawing/2014/main" val="249722133"/>
                    </a:ext>
                  </a:extLst>
                </a:gridCol>
              </a:tblGrid>
              <a:tr h="15232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 sincère</a:t>
                      </a:r>
                    </a:p>
                  </a:txBody>
                  <a:tcPr marL="96203" marR="96203" marT="48101" marB="48101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Sincère</a:t>
                      </a:r>
                    </a:p>
                  </a:txBody>
                  <a:tcPr marL="96203" marR="96203" marT="48101" marB="48101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82564"/>
                  </a:ext>
                </a:extLst>
              </a:tr>
              <a:tr h="1443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Prétexte </a:t>
                      </a:r>
                    </a:p>
                  </a:txBody>
                  <a:tcPr marL="96203" marR="96203" marT="48101" marB="48101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 fondée</a:t>
                      </a:r>
                    </a:p>
                  </a:txBody>
                  <a:tcPr marL="96203" marR="96203" marT="48101" marB="4810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Fondée </a:t>
                      </a:r>
                    </a:p>
                  </a:txBody>
                  <a:tcPr marL="96203" marR="96203" marT="48101" marB="48101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042756"/>
                  </a:ext>
                </a:extLst>
              </a:tr>
              <a:tr h="18663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 réponse</a:t>
                      </a:r>
                    </a:p>
                  </a:txBody>
                  <a:tcPr marL="96203" marR="96203" marT="48101" marB="4810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93675" indent="-1936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Questions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Informations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Explications</a:t>
                      </a:r>
                    </a:p>
                    <a:p>
                      <a:pPr marL="193675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Preuves </a:t>
                      </a:r>
                    </a:p>
                  </a:txBody>
                  <a:tcPr marL="96203" marR="96203" marT="48101" marB="4810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Réponse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alt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203" marR="96203" marT="48101" marB="4810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854398"/>
                  </a:ext>
                </a:extLst>
              </a:tr>
            </a:tbl>
          </a:graphicData>
        </a:graphic>
      </p:graphicFrame>
      <p:sp>
        <p:nvSpPr>
          <p:cNvPr id="190501" name="Line 37">
            <a:extLst>
              <a:ext uri="{FF2B5EF4-FFF2-40B4-BE49-F238E27FC236}">
                <a16:creationId xmlns:a16="http://schemas.microsoft.com/office/drawing/2014/main" id="{07827E89-CDC4-B02C-6BB5-0FDD35F764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5450" y="1603375"/>
            <a:ext cx="1523206" cy="6413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2" name="Line 38">
            <a:extLst>
              <a:ext uri="{FF2B5EF4-FFF2-40B4-BE49-F238E27FC236}">
                <a16:creationId xmlns:a16="http://schemas.microsoft.com/office/drawing/2014/main" id="{AB8C5C25-0EE2-732A-CD74-C4975DB758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8656" y="1603375"/>
            <a:ext cx="1443038" cy="6413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3" name="Line 39">
            <a:extLst>
              <a:ext uri="{FF2B5EF4-FFF2-40B4-BE49-F238E27FC236}">
                <a16:creationId xmlns:a16="http://schemas.microsoft.com/office/drawing/2014/main" id="{1829B0F6-02B9-D477-9BA3-2CE7B1AC11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0" y="3046413"/>
            <a:ext cx="0" cy="6413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4" name="Line 40">
            <a:extLst>
              <a:ext uri="{FF2B5EF4-FFF2-40B4-BE49-F238E27FC236}">
                <a16:creationId xmlns:a16="http://schemas.microsoft.com/office/drawing/2014/main" id="{D8100567-9CAA-0837-A756-8AF849E660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9331" y="3046413"/>
            <a:ext cx="1523206" cy="6413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5" name="Line 41">
            <a:extLst>
              <a:ext uri="{FF2B5EF4-FFF2-40B4-BE49-F238E27FC236}">
                <a16:creationId xmlns:a16="http://schemas.microsoft.com/office/drawing/2014/main" id="{6E8ABA4A-F21F-2EAB-3BE3-1CE1989C1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2537" y="3046413"/>
            <a:ext cx="1443038" cy="6413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6" name="Line 42">
            <a:extLst>
              <a:ext uri="{FF2B5EF4-FFF2-40B4-BE49-F238E27FC236}">
                <a16:creationId xmlns:a16="http://schemas.microsoft.com/office/drawing/2014/main" id="{B9E1C1D0-4C13-B792-6C58-5B294C49A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0" y="4248944"/>
            <a:ext cx="0" cy="48101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7" name="Line 43">
            <a:extLst>
              <a:ext uri="{FF2B5EF4-FFF2-40B4-BE49-F238E27FC236}">
                <a16:creationId xmlns:a16="http://schemas.microsoft.com/office/drawing/2014/main" id="{F722A64A-3CD0-151A-538E-D48F31801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500" y="4248944"/>
            <a:ext cx="0" cy="48101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190508" name="Line 44">
            <a:extLst>
              <a:ext uri="{FF2B5EF4-FFF2-40B4-BE49-F238E27FC236}">
                <a16:creationId xmlns:a16="http://schemas.microsoft.com/office/drawing/2014/main" id="{469A2115-08EE-4561-7242-40E4FE589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5575" y="4248944"/>
            <a:ext cx="0" cy="48101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894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22627" y="297080"/>
            <a:ext cx="7488832" cy="719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/>
              <a:t>Outil : Comprendre le besoin des émotions</a:t>
            </a:r>
          </a:p>
        </p:txBody>
      </p:sp>
      <p:graphicFrame>
        <p:nvGraphicFramePr>
          <p:cNvPr id="416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78488"/>
              </p:ext>
            </p:extLst>
          </p:nvPr>
        </p:nvGraphicFramePr>
        <p:xfrm>
          <a:off x="666359" y="1016330"/>
          <a:ext cx="8977512" cy="5978986"/>
        </p:xfrm>
        <a:graphic>
          <a:graphicData uri="http://schemas.openxmlformats.org/drawingml/2006/table">
            <a:tbl>
              <a:tblPr/>
              <a:tblGrid>
                <a:gridCol w="224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9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Colère</a:t>
                      </a:r>
                    </a:p>
                  </a:txBody>
                  <a:tcPr marL="102600" marR="102600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Joie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Peur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Tristesse 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Provoquer un changement</a:t>
                      </a: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Partager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Se protéger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Chercher du réconfort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3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« J’entends votre colère, je vous propose d’analyser votre situation et de vérifier s’il n’y a pas eu d’erreur…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« Si vous ne souhaitez pas qu’on étudie votre dossier, moi je peux partir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« J’ai besoin de toutes les informations pour étudier pleinement votre dossier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  <a:cs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  <a:cs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«  Madame, mon rôle consiste à analyser votre situation et d’identifier ensemble la meilleure solution possible pour vous »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  <a:cs typeface="Helvetica Courant" charset="-5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« Oui, je comprends votre situation…"  Passer au traitement de la situation : « On va analyser pour le mieux. </a:t>
                      </a:r>
                      <a:b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</a:b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Courant" charset="-52"/>
                          <a:cs typeface="Helvetica Courant" charset="-52"/>
                        </a:rPr>
                        <a:t>Nous allons voir ce que nous pouvons faire. Je vais aussi vous conseiller  pour  éviter ce genre de situation…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Courant" charset="-52"/>
                        <a:cs typeface="Helvetica Courant" charset="-52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28" name="Line 48"/>
          <p:cNvSpPr>
            <a:spLocks noChangeShapeType="1"/>
          </p:cNvSpPr>
          <p:nvPr/>
        </p:nvSpPr>
        <p:spPr bwMode="auto">
          <a:xfrm>
            <a:off x="1881002" y="2164556"/>
            <a:ext cx="0" cy="641350"/>
          </a:xfrm>
          <a:prstGeom prst="line">
            <a:avLst/>
          </a:prstGeom>
          <a:noFill/>
          <a:ln w="88900">
            <a:solidFill>
              <a:srgbClr val="F8AE05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5629" name="Line 49"/>
          <p:cNvSpPr>
            <a:spLocks noChangeShapeType="1"/>
          </p:cNvSpPr>
          <p:nvPr/>
        </p:nvSpPr>
        <p:spPr bwMode="auto">
          <a:xfrm>
            <a:off x="4104005" y="2164556"/>
            <a:ext cx="0" cy="641350"/>
          </a:xfrm>
          <a:prstGeom prst="line">
            <a:avLst/>
          </a:prstGeom>
          <a:noFill/>
          <a:ln w="88900">
            <a:solidFill>
              <a:srgbClr val="F8AE05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5630" name="Line 50"/>
          <p:cNvSpPr>
            <a:spLocks noChangeShapeType="1"/>
          </p:cNvSpPr>
          <p:nvPr/>
        </p:nvSpPr>
        <p:spPr bwMode="auto">
          <a:xfrm>
            <a:off x="6327008" y="2164556"/>
            <a:ext cx="0" cy="641350"/>
          </a:xfrm>
          <a:prstGeom prst="line">
            <a:avLst/>
          </a:prstGeom>
          <a:noFill/>
          <a:ln w="88900">
            <a:solidFill>
              <a:srgbClr val="F8AE05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5631" name="Line 51"/>
          <p:cNvSpPr>
            <a:spLocks noChangeShapeType="1"/>
          </p:cNvSpPr>
          <p:nvPr/>
        </p:nvSpPr>
        <p:spPr bwMode="auto">
          <a:xfrm>
            <a:off x="8635511" y="2164556"/>
            <a:ext cx="0" cy="641350"/>
          </a:xfrm>
          <a:prstGeom prst="line">
            <a:avLst/>
          </a:prstGeom>
          <a:noFill/>
          <a:ln w="88900">
            <a:solidFill>
              <a:srgbClr val="F8AE05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FR" sz="3000" b="1" dirty="0"/>
              <a:t> Etape C : Connaître votre attitude spontanée</a:t>
            </a:r>
            <a:br>
              <a:rPr lang="fr-FR" sz="3000" b="1" dirty="0"/>
            </a:br>
            <a:endParaRPr lang="fr-FR" sz="3000" b="1" dirty="0"/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0126" y="511250"/>
            <a:ext cx="2594317" cy="243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000" y="260255"/>
            <a:ext cx="9234012" cy="1043084"/>
          </a:xfrm>
        </p:spPr>
        <p:txBody>
          <a:bodyPr>
            <a:normAutofit fontScale="90000"/>
          </a:bodyPr>
          <a:lstStyle/>
          <a:p>
            <a:r>
              <a:rPr lang="fr-FR" sz="3800" dirty="0"/>
              <a:t>Repérer ma réaction </a:t>
            </a:r>
            <a:br>
              <a:rPr lang="fr-FR" sz="3800" dirty="0"/>
            </a:br>
            <a:r>
              <a:rPr lang="fr-FR" sz="3800" dirty="0"/>
              <a:t>face aux messages négatifs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352014"/>
              </p:ext>
            </p:extLst>
          </p:nvPr>
        </p:nvGraphicFramePr>
        <p:xfrm>
          <a:off x="737518" y="1843087"/>
          <a:ext cx="9234012" cy="352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646">
                <a:tc>
                  <a:txBody>
                    <a:bodyPr/>
                    <a:lstStyle/>
                    <a:p>
                      <a:endParaRPr lang="fr-FR" sz="1900" b="0" i="0" dirty="0">
                        <a:latin typeface="Helvetica Courant" charset="-52"/>
                      </a:endParaRP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b="1" i="0" dirty="0">
                          <a:latin typeface="Helvetica Courant" charset="-52"/>
                        </a:rPr>
                        <a:t>Réaction</a:t>
                      </a:r>
                      <a:r>
                        <a:rPr lang="fr-FR" sz="1900" b="1" i="0" baseline="0" dirty="0">
                          <a:latin typeface="Helvetica Courant" charset="-52"/>
                        </a:rPr>
                        <a:t> « Destroy</a:t>
                      </a:r>
                      <a:r>
                        <a:rPr lang="fr-FR" sz="1900" b="1" i="0" dirty="0">
                          <a:latin typeface="Helvetica Courant" charset="-52"/>
                        </a:rPr>
                        <a:t> »</a:t>
                      </a: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b="1" i="0" dirty="0">
                          <a:latin typeface="Helvetica Courant" charset="-52"/>
                        </a:rPr>
                        <a:t>Réaction</a:t>
                      </a:r>
                      <a:r>
                        <a:rPr lang="fr-FR" sz="1900" b="1" i="0" baseline="0" dirty="0">
                          <a:latin typeface="Helvetica Courant" charset="-52"/>
                        </a:rPr>
                        <a:t> « Square </a:t>
                      </a:r>
                      <a:r>
                        <a:rPr lang="fr-FR" sz="1900" b="1" i="0" dirty="0">
                          <a:latin typeface="Helvetica Courant" charset="-52"/>
                        </a:rPr>
                        <a:t>»</a:t>
                      </a:r>
                    </a:p>
                  </a:txBody>
                  <a:tcPr marL="102600" marR="102600" marT="48101" marB="481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b="1" i="0" dirty="0">
                          <a:latin typeface="Helvetica Courant" charset="-52"/>
                        </a:rPr>
                        <a:t>Communication en vers moi</a:t>
                      </a: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Helvetica Gras oblique" charset="0"/>
                          <a:ea typeface="Helvetica Courant" charset="-52"/>
                          <a:cs typeface="Helvetica Gras oblique" charset="0"/>
                        </a:rPr>
                        <a:t>Dénigrement de soi-même </a:t>
                      </a:r>
                      <a:endParaRPr kumimoji="0" lang="fr-FR" sz="1700" b="0" i="0" kern="1200" dirty="0">
                        <a:solidFill>
                          <a:srgbClr val="000000"/>
                        </a:solidFill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Je prends le message contre moi.</a:t>
                      </a:r>
                      <a:r>
                        <a:rPr lang="fr-FR" sz="1500" b="0" i="0" baseline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 Les</a:t>
                      </a: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 jugements contre moi. </a:t>
                      </a:r>
                      <a:endParaRPr lang="fr-FR" sz="1500" b="0" i="0" dirty="0"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Je me dis : « Je suis un nul,  un pauvre connard »</a:t>
                      </a:r>
                      <a:endParaRPr lang="fr-FR" sz="1500" b="0" i="0" dirty="0"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Auto-empathie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Je me dis « Je suis cool de prendre le temps de comprendre. On va trouver un relais »</a:t>
                      </a:r>
                      <a:endParaRPr lang="fr-FR" sz="1500" b="0" i="0" dirty="0"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b="1" i="0" dirty="0">
                          <a:latin typeface="Helvetica Courant" charset="-52"/>
                        </a:rPr>
                        <a:t>Communication à l’égard de l’autre </a:t>
                      </a:r>
                      <a:endParaRPr kumimoji="0" lang="fr-FR" sz="1900" b="1" i="0" kern="1200" dirty="0">
                        <a:solidFill>
                          <a:schemeClr val="lt1"/>
                        </a:solidFill>
                        <a:latin typeface="Helvetica Courant" charset="-52"/>
                        <a:ea typeface="+mn-ea"/>
                        <a:cs typeface="+mn-cs"/>
                      </a:endParaRP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Dénigrement</a:t>
                      </a:r>
                      <a:r>
                        <a:rPr lang="fr-FR" sz="1700" b="1" i="1" baseline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 de l’autre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Je juge  et condamne l’autre </a:t>
                      </a:r>
                      <a:endParaRPr lang="fr-FR" sz="1700" b="0" i="0" dirty="0"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Je pense : « il est con, débile … 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700" b="0" i="0" dirty="0"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Empathie pour l’autre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J</a:t>
                      </a: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e dis </a:t>
                      </a:r>
                      <a:r>
                        <a:rPr lang="fr-FR" sz="1500" b="0" i="0" baseline="0" dirty="0">
                          <a:solidFill>
                            <a:srgbClr val="000000"/>
                          </a:solidFill>
                          <a:latin typeface="Helvetica Courant" charset="-52"/>
                          <a:ea typeface="Helvetica Courant" charset="-52"/>
                          <a:cs typeface="Helvetica Courant" charset="-52"/>
                        </a:rPr>
                        <a:t> « C’est difficile votre situation, en même temps, en bénéficiant d’un SMI cela réduit vos dépenses et vous permet… » </a:t>
                      </a:r>
                      <a:endParaRPr lang="fr-FR" sz="1500" b="0" i="0" dirty="0">
                        <a:solidFill>
                          <a:srgbClr val="000000"/>
                        </a:solidFill>
                        <a:latin typeface="Helvetica Courant" charset="-52"/>
                        <a:ea typeface="Helvetica Courant" charset="-52"/>
                        <a:cs typeface="Helvetica Courant" charset="-52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 3" descr="Macintosh HD:Users:didierbachelet:Library:Application Support:Microsoft:Office:Clipart:Personnel:j0439343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5010" y="5732066"/>
            <a:ext cx="1282502" cy="120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3800" dirty="0">
                <a:latin typeface="Helvetica Light" panose="020B0403020202020204" pitchFamily="34" charset="0"/>
              </a:rPr>
              <a:t>Repérer ma tendance :</a:t>
            </a:r>
            <a:br>
              <a:rPr lang="fr-FR" sz="3800" dirty="0">
                <a:latin typeface="Helvetica Light" panose="020B0403020202020204" pitchFamily="34" charset="0"/>
              </a:rPr>
            </a:br>
            <a:r>
              <a:rPr lang="fr-FR" sz="3800" dirty="0">
                <a:latin typeface="Helvetica Light" panose="020B0403020202020204" pitchFamily="34" charset="0"/>
              </a:rPr>
              <a:t>réflexif, actif ou équilibré ?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197001" y="1924050"/>
            <a:ext cx="6241508" cy="127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01539F"/>
                </a:solidFill>
                <a:latin typeface="Helvetica Courant" charset="-52"/>
                <a:cs typeface="Helvetica Courant" charset="-52"/>
              </a:rPr>
              <a:t>OBSERVER</a:t>
            </a:r>
          </a:p>
          <a:p>
            <a:pPr>
              <a:buFont typeface="Arial"/>
              <a:buChar char="•"/>
            </a:pPr>
            <a:r>
              <a:rPr lang="fr-FR" sz="1500" dirty="0">
                <a:latin typeface="Helvetica Courant" charset="-52"/>
                <a:cs typeface="Helvetica Courant" charset="-52"/>
                <a:sym typeface="Monotype Sorts" pitchFamily="-112" charset="2"/>
              </a:rPr>
              <a:t> </a:t>
            </a:r>
            <a:r>
              <a:rPr lang="fr-FR" sz="1700" dirty="0">
                <a:latin typeface="Helvetica Courant" charset="-52"/>
                <a:cs typeface="Helvetica Courant" charset="-52"/>
              </a:rPr>
              <a:t>Les faits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</a:rPr>
              <a:t> Les questions à se poser ou à poser (vérifier) : QQCOQP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</a:rPr>
              <a:t> Avoir une vision claire de la situation et savoir la relater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69501" y="1924050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 Courant" charset="-52"/>
              </a:rPr>
              <a:t>1-</a:t>
            </a: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6327008" y="1924050"/>
            <a:ext cx="2308503" cy="641350"/>
          </a:xfrm>
          <a:prstGeom prst="ellipse">
            <a:avLst/>
          </a:prstGeom>
          <a:solidFill>
            <a:srgbClr val="31B5AE"/>
          </a:solidFill>
          <a:ln>
            <a:solidFill>
              <a:srgbClr val="31B5AE"/>
            </a:solidFill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137503" y="3527425"/>
            <a:ext cx="7866010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01539F"/>
                </a:solidFill>
                <a:latin typeface="Helvetica Courant" charset="-52"/>
                <a:cs typeface="Helvetica Courant" charset="-52"/>
              </a:rPr>
              <a:t>COMPRENDRE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  <a:sym typeface="Monotype Sorts" pitchFamily="-112" charset="2"/>
              </a:rPr>
              <a:t> </a:t>
            </a:r>
            <a:r>
              <a:rPr lang="fr-FR" sz="1700" dirty="0">
                <a:latin typeface="Helvetica Courant" charset="-52"/>
                <a:cs typeface="Helvetica Courant" charset="-52"/>
              </a:rPr>
              <a:t>Evaluer les conséquences pour les clients (fournisseur, utilisateur, élus)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</a:rPr>
              <a:t> Déterminer les enjeux pour mon entreprise, mon service, mes collègues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710002" y="3527425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 Courant" charset="-52"/>
              </a:rPr>
              <a:t>2-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078004" y="4890294"/>
            <a:ext cx="6241508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01539F"/>
                </a:solidFill>
                <a:latin typeface="Helvetica Courant" charset="-52"/>
                <a:cs typeface="Helvetica Courant" charset="-52"/>
              </a:rPr>
              <a:t>AGIR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  <a:sym typeface="Monotype Sorts" pitchFamily="-112" charset="2"/>
              </a:rPr>
              <a:t> </a:t>
            </a:r>
            <a:r>
              <a:rPr lang="fr-FR" sz="1700" dirty="0">
                <a:latin typeface="Helvetica Courant" charset="-52"/>
                <a:cs typeface="Helvetica Courant" charset="-52"/>
              </a:rPr>
              <a:t>Dans le cadre de ma mission, j’ai l’initiative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 Courant" charset="-52"/>
                <a:cs typeface="Helvetica Courant" charset="-52"/>
              </a:rPr>
              <a:t> Hors du cadre, je signale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2650503" y="4890294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 Courant" charset="-52"/>
              </a:rPr>
              <a:t>3-</a:t>
            </a:r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7096509" y="3286919"/>
            <a:ext cx="2308503" cy="641350"/>
          </a:xfrm>
          <a:prstGeom prst="ellipse">
            <a:avLst/>
          </a:prstGeom>
          <a:solidFill>
            <a:srgbClr val="31B5AE"/>
          </a:solidFill>
          <a:ln>
            <a:solidFill>
              <a:srgbClr val="31B5AE"/>
            </a:solidFill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7866010" y="4729957"/>
            <a:ext cx="2308503" cy="641350"/>
          </a:xfrm>
          <a:prstGeom prst="ellipse">
            <a:avLst/>
          </a:prstGeom>
          <a:solidFill>
            <a:srgbClr val="31B5AE"/>
          </a:solidFill>
          <a:ln>
            <a:solidFill>
              <a:srgbClr val="31B5AE"/>
            </a:solidFill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642725" y="2368816"/>
            <a:ext cx="2308502" cy="3892877"/>
          </a:xfrm>
          <a:prstGeom prst="line">
            <a:avLst/>
          </a:prstGeom>
          <a:noFill/>
          <a:ln w="60325">
            <a:solidFill>
              <a:srgbClr val="F7AF00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412508" y="2084388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>
                <a:latin typeface="Helvetica Courant" charset="-52"/>
              </a:rPr>
              <a:t>Je</a:t>
            </a:r>
            <a:r>
              <a:rPr lang="fr-FR" dirty="0">
                <a:latin typeface="Helvetica Courant" charset="-52"/>
              </a:rPr>
              <a:t> </a:t>
            </a:r>
            <a:r>
              <a:rPr lang="fr-FR" b="1" dirty="0">
                <a:latin typeface="Helvetica Courant" charset="-52"/>
              </a:rPr>
              <a:t>constate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182009" y="3447256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>
                <a:latin typeface="Helvetica Courant" charset="-52"/>
              </a:rPr>
              <a:t>J’en déduis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7951510" y="4890294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>
                <a:latin typeface="Helvetica Courant" charset="-52"/>
              </a:rPr>
              <a:t>Je propose</a:t>
            </a:r>
          </a:p>
        </p:txBody>
      </p:sp>
      <p:pic>
        <p:nvPicPr>
          <p:cNvPr id="16" name="Image 15" descr="Macintosh HD:Users:didierbachelet:Library:Application Support:Microsoft:Office:Clipart:Personnel:j0439344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8011" y="240506"/>
            <a:ext cx="1795502" cy="168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5451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683999" y="2841539"/>
            <a:ext cx="7122445" cy="766055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fr-FR" sz="3000" b="1" dirty="0"/>
            </a:br>
            <a:r>
              <a:rPr lang="fr-FR" sz="3000" b="1" dirty="0"/>
              <a:t>ETAPE D: Les outils et techniques de gestion des situations difficiles</a:t>
            </a:r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6209" y="4441349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2022CAA8-1286-2582-BAE6-8FF9A9D06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9026" y="230485"/>
            <a:ext cx="8489417" cy="138959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altLang="fr-FR" sz="3200" dirty="0"/>
              <a:t>Outil : Comprendre l’escalade vers la violence</a:t>
            </a:r>
            <a:br>
              <a:rPr lang="fr-FR" altLang="fr-FR" sz="3200" dirty="0"/>
            </a:br>
            <a:r>
              <a:rPr lang="fr-FR" altLang="fr-FR" sz="3200" dirty="0"/>
              <a:t> et les niveaux d’intervention</a:t>
            </a:r>
          </a:p>
        </p:txBody>
      </p:sp>
      <p:sp>
        <p:nvSpPr>
          <p:cNvPr id="33794" name="Espace réservé de la date 3">
            <a:extLst>
              <a:ext uri="{FF2B5EF4-FFF2-40B4-BE49-F238E27FC236}">
                <a16:creationId xmlns:a16="http://schemas.microsoft.com/office/drawing/2014/main" id="{6E14DCB6-54D9-D426-7962-8B9065BA1D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9907968" indent="-39426948"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81020" eaLnBrk="0" fontAlgn="base" hangingPunct="0">
              <a:spcBef>
                <a:spcPct val="0"/>
              </a:spcBef>
              <a:spcAft>
                <a:spcPct val="0"/>
              </a:spcAft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62040" eaLnBrk="0" fontAlgn="base" hangingPunct="0">
              <a:spcBef>
                <a:spcPct val="0"/>
              </a:spcBef>
              <a:spcAft>
                <a:spcPct val="0"/>
              </a:spcAft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443060" eaLnBrk="0" fontAlgn="base" hangingPunct="0">
              <a:spcBef>
                <a:spcPct val="0"/>
              </a:spcBef>
              <a:spcAft>
                <a:spcPct val="0"/>
              </a:spcAft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924080" eaLnBrk="0" fontAlgn="base" hangingPunct="0">
              <a:spcBef>
                <a:spcPct val="0"/>
              </a:spcBef>
              <a:spcAft>
                <a:spcPct val="0"/>
              </a:spcAft>
              <a:defRPr sz="2525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 sz="1894" dirty="0">
              <a:latin typeface="Charcoal" pitchFamily="-108" charset="0"/>
            </a:endParaRPr>
          </a:p>
        </p:txBody>
      </p:sp>
      <p:sp>
        <p:nvSpPr>
          <p:cNvPr id="33796" name="Text Box 64">
            <a:extLst>
              <a:ext uri="{FF2B5EF4-FFF2-40B4-BE49-F238E27FC236}">
                <a16:creationId xmlns:a16="http://schemas.microsoft.com/office/drawing/2014/main" id="{185E86D6-3129-E941-D310-E0AA7133D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656" y="2485231"/>
            <a:ext cx="32067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fr-FR" altLang="fr-FR" sz="1894" b="1">
                <a:solidFill>
                  <a:schemeClr val="hlink"/>
                </a:solidFill>
                <a:latin typeface="Arial Narrow" panose="020B0604020202020204" pitchFamily="34" charset="0"/>
              </a:rPr>
              <a:t>BOUSCULADE - EMPOIGNADE</a:t>
            </a:r>
            <a:endParaRPr lang="fr-FR" altLang="fr-FR" sz="1894" b="1">
              <a:latin typeface="Arial Narrow" panose="020B0604020202020204" pitchFamily="34" charset="0"/>
            </a:endParaRPr>
          </a:p>
        </p:txBody>
      </p:sp>
      <p:sp>
        <p:nvSpPr>
          <p:cNvPr id="33797" name="Text Box 66">
            <a:extLst>
              <a:ext uri="{FF2B5EF4-FFF2-40B4-BE49-F238E27FC236}">
                <a16:creationId xmlns:a16="http://schemas.microsoft.com/office/drawing/2014/main" id="{96CB4A24-DB04-B0EA-926B-AED88C19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787" y="3630977"/>
            <a:ext cx="3487341" cy="53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fr-FR" altLang="fr-FR" sz="1894" b="1">
                <a:solidFill>
                  <a:schemeClr val="hlink"/>
                </a:solidFill>
                <a:latin typeface="Arial Narrow" panose="020B0604020202020204" pitchFamily="34" charset="0"/>
              </a:rPr>
              <a:t>MENACES - INSULTES</a:t>
            </a:r>
          </a:p>
        </p:txBody>
      </p:sp>
      <p:sp>
        <p:nvSpPr>
          <p:cNvPr id="33798" name="Text Box 68">
            <a:extLst>
              <a:ext uri="{FF2B5EF4-FFF2-40B4-BE49-F238E27FC236}">
                <a16:creationId xmlns:a16="http://schemas.microsoft.com/office/drawing/2014/main" id="{320C088E-38BA-9085-07B1-3AB3C335C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2243" y="4912007"/>
            <a:ext cx="3046413" cy="4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fr-FR" altLang="fr-FR" sz="1894" b="1">
                <a:solidFill>
                  <a:schemeClr val="hlink"/>
                </a:solidFill>
                <a:latin typeface="Arial Narrow" panose="020B0604020202020204" pitchFamily="34" charset="0"/>
              </a:rPr>
              <a:t>INCIDENT - INCIVILITÉS </a:t>
            </a:r>
            <a:endParaRPr lang="fr-FR" altLang="fr-FR" sz="1894" b="1">
              <a:latin typeface="Arial Narrow" panose="020B0604020202020204" pitchFamily="34" charset="0"/>
            </a:endParaRPr>
          </a:p>
        </p:txBody>
      </p:sp>
      <p:sp>
        <p:nvSpPr>
          <p:cNvPr id="33799" name="Text Box 69">
            <a:extLst>
              <a:ext uri="{FF2B5EF4-FFF2-40B4-BE49-F238E27FC236}">
                <a16:creationId xmlns:a16="http://schemas.microsoft.com/office/drawing/2014/main" id="{6B4FD42E-4D6C-942A-2FEB-002724A3B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893" y="6253163"/>
            <a:ext cx="1683544" cy="360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fr-FR" altLang="fr-FR" sz="1894" b="1">
                <a:solidFill>
                  <a:schemeClr val="hlink"/>
                </a:solidFill>
                <a:latin typeface="Arial Narrow" panose="020B0604020202020204" pitchFamily="34" charset="0"/>
              </a:rPr>
              <a:t>ÉVÈNEMENT</a:t>
            </a:r>
            <a:endParaRPr lang="fr-FR" altLang="fr-FR" sz="1894" b="1">
              <a:latin typeface="Arial Narrow" panose="020B0604020202020204" pitchFamily="34" charset="0"/>
            </a:endParaRPr>
          </a:p>
        </p:txBody>
      </p:sp>
      <p:sp>
        <p:nvSpPr>
          <p:cNvPr id="33800" name="Text Box 70">
            <a:extLst>
              <a:ext uri="{FF2B5EF4-FFF2-40B4-BE49-F238E27FC236}">
                <a16:creationId xmlns:a16="http://schemas.microsoft.com/office/drawing/2014/main" id="{9E2AF8BB-B89C-84A0-868E-5010D6A95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281" y="6176334"/>
            <a:ext cx="7616031" cy="72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 sz="1683" dirty="0">
                <a:latin typeface="Arial Narrow" panose="020B0604020202020204" pitchFamily="34" charset="0"/>
              </a:rPr>
              <a:t>J’écoute. Je reformule.</a:t>
            </a:r>
          </a:p>
          <a:p>
            <a:r>
              <a:rPr lang="fr-FR" altLang="fr-FR" sz="1683" dirty="0">
                <a:latin typeface="Arial Narrow" panose="020B0604020202020204" pitchFamily="34" charset="0"/>
              </a:rPr>
              <a:t>Je rappelle le cadre de la situation.</a:t>
            </a:r>
          </a:p>
          <a:p>
            <a:r>
              <a:rPr lang="fr-FR" altLang="fr-FR" sz="1683" dirty="0">
                <a:latin typeface="Arial Narrow" panose="020B0604020202020204" pitchFamily="34" charset="0"/>
              </a:rPr>
              <a:t>J’envisage une solution.</a:t>
            </a:r>
          </a:p>
        </p:txBody>
      </p:sp>
      <p:sp>
        <p:nvSpPr>
          <p:cNvPr id="33801" name="Text Box 71">
            <a:extLst>
              <a:ext uri="{FF2B5EF4-FFF2-40B4-BE49-F238E27FC236}">
                <a16:creationId xmlns:a16="http://schemas.microsoft.com/office/drawing/2014/main" id="{F8B5A9D7-A52C-170F-E53F-F7AF1E0C3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3134" y="4856460"/>
            <a:ext cx="5371306" cy="108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 sz="1683" u="sng">
                <a:latin typeface="Arial Narrow" panose="020B0604020202020204" pitchFamily="34" charset="0"/>
              </a:rPr>
              <a:t>DÉCROCHAGE 1</a:t>
            </a:r>
            <a:r>
              <a:rPr lang="fr-FR" altLang="fr-FR" sz="1683">
                <a:latin typeface="Arial Narrow" panose="020B0604020202020204" pitchFamily="34" charset="0"/>
              </a:rPr>
              <a:t> : </a:t>
            </a:r>
          </a:p>
          <a:p>
            <a:r>
              <a:rPr lang="fr-FR" altLang="fr-FR" sz="1683">
                <a:latin typeface="Arial Narrow" panose="020B0604020202020204" pitchFamily="34" charset="0"/>
              </a:rPr>
              <a:t>Je rappelle mon r</a:t>
            </a:r>
            <a:r>
              <a:rPr lang="fr-FR" altLang="ja-JP" sz="1683">
                <a:latin typeface="Arial Narrow" panose="020B0604020202020204" pitchFamily="34" charset="0"/>
              </a:rPr>
              <a:t>ôle et les règles.</a:t>
            </a:r>
            <a:endParaRPr lang="fr-FR" altLang="fr-FR" sz="1683">
              <a:latin typeface="Arial Narrow" panose="020B0604020202020204" pitchFamily="34" charset="0"/>
            </a:endParaRPr>
          </a:p>
          <a:p>
            <a:r>
              <a:rPr lang="fr-FR" altLang="fr-FR" sz="1683">
                <a:latin typeface="Arial Narrow" panose="020B0604020202020204" pitchFamily="34" charset="0"/>
              </a:rPr>
              <a:t>Je comprends. Je m’affirme.</a:t>
            </a:r>
            <a:endParaRPr lang="fr-FR" altLang="fr-FR" sz="1683"/>
          </a:p>
        </p:txBody>
      </p:sp>
      <p:sp>
        <p:nvSpPr>
          <p:cNvPr id="33802" name="Text Box 72">
            <a:extLst>
              <a:ext uri="{FF2B5EF4-FFF2-40B4-BE49-F238E27FC236}">
                <a16:creationId xmlns:a16="http://schemas.microsoft.com/office/drawing/2014/main" id="{3BDAF52E-01B3-80B6-7269-2A3250FE1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044" y="3607594"/>
            <a:ext cx="256540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 sz="1683" u="sng">
                <a:latin typeface="Arial Narrow" panose="020B0604020202020204" pitchFamily="34" charset="0"/>
              </a:rPr>
              <a:t>DÉCROCHAGE 2</a:t>
            </a:r>
            <a:r>
              <a:rPr lang="fr-FR" altLang="fr-FR" sz="1683">
                <a:latin typeface="Arial Narrow" panose="020B0604020202020204" pitchFamily="34" charset="0"/>
              </a:rPr>
              <a:t> : </a:t>
            </a:r>
          </a:p>
          <a:p>
            <a:r>
              <a:rPr lang="fr-FR" altLang="fr-FR" sz="1683">
                <a:latin typeface="Arial Narrow" panose="020B0604020202020204" pitchFamily="34" charset="0"/>
              </a:rPr>
              <a:t>Je crée une rupture.</a:t>
            </a:r>
          </a:p>
          <a:p>
            <a:r>
              <a:rPr lang="fr-FR" altLang="fr-FR" sz="1683">
                <a:latin typeface="Arial Narrow" panose="020B0604020202020204" pitchFamily="34" charset="0"/>
              </a:rPr>
              <a:t>Mon r</a:t>
            </a:r>
            <a:r>
              <a:rPr lang="fr-FR" altLang="ja-JP" sz="1683">
                <a:latin typeface="Arial Narrow" panose="020B0604020202020204" pitchFamily="34" charset="0"/>
              </a:rPr>
              <a:t>ôle s’arrête là.</a:t>
            </a:r>
            <a:endParaRPr lang="fr-FR" altLang="fr-FR" sz="1368">
              <a:latin typeface="Arial Narrow" panose="020B0604020202020204" pitchFamily="34" charset="0"/>
            </a:endParaRPr>
          </a:p>
          <a:p>
            <a:r>
              <a:rPr lang="fr-FR" altLang="fr-FR" sz="1683">
                <a:latin typeface="Arial Narrow" panose="020B0604020202020204" pitchFamily="34" charset="0"/>
              </a:rPr>
              <a:t>Je me protège.</a:t>
            </a:r>
            <a:endParaRPr lang="fr-FR" altLang="fr-FR" sz="1683"/>
          </a:p>
        </p:txBody>
      </p:sp>
      <p:sp>
        <p:nvSpPr>
          <p:cNvPr id="33803" name="Text Box 73">
            <a:extLst>
              <a:ext uri="{FF2B5EF4-FFF2-40B4-BE49-F238E27FC236}">
                <a16:creationId xmlns:a16="http://schemas.microsoft.com/office/drawing/2014/main" id="{EF1C96F7-37F2-1196-9C7D-0B33F8E0F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6419" y="2485231"/>
            <a:ext cx="2244725" cy="104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 sz="1683" u="sng">
                <a:latin typeface="Arial Narrow" panose="020B0604020202020204" pitchFamily="34" charset="0"/>
              </a:rPr>
              <a:t>DÉCROCHAGE 3</a:t>
            </a:r>
            <a:r>
              <a:rPr lang="fr-FR" altLang="fr-FR" sz="1683">
                <a:latin typeface="Arial Narrow" panose="020B0604020202020204" pitchFamily="34" charset="0"/>
              </a:rPr>
              <a:t> : </a:t>
            </a:r>
          </a:p>
          <a:p>
            <a:r>
              <a:rPr lang="fr-FR" altLang="fr-FR" sz="1683">
                <a:latin typeface="Arial Narrow" panose="020B0604020202020204" pitchFamily="34" charset="0"/>
              </a:rPr>
              <a:t>J’appelle une force extérieure. Je fuis.</a:t>
            </a:r>
            <a:endParaRPr lang="fr-FR" altLang="fr-FR" sz="1683"/>
          </a:p>
        </p:txBody>
      </p:sp>
      <p:sp>
        <p:nvSpPr>
          <p:cNvPr id="33804" name="Line 75">
            <a:extLst>
              <a:ext uri="{FF2B5EF4-FFF2-40B4-BE49-F238E27FC236}">
                <a16:creationId xmlns:a16="http://schemas.microsoft.com/office/drawing/2014/main" id="{B684D6D5-D54F-168E-DC3C-463A09939E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03425" y="2004219"/>
            <a:ext cx="6814344" cy="4810125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33805" name="Line 76">
            <a:extLst>
              <a:ext uri="{FF2B5EF4-FFF2-40B4-BE49-F238E27FC236}">
                <a16:creationId xmlns:a16="http://schemas.microsoft.com/office/drawing/2014/main" id="{F2851D90-1308-DC54-B1A6-682507F162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881" y="5130800"/>
            <a:ext cx="1202531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33806" name="Line 77">
            <a:extLst>
              <a:ext uri="{FF2B5EF4-FFF2-40B4-BE49-F238E27FC236}">
                <a16:creationId xmlns:a16="http://schemas.microsoft.com/office/drawing/2014/main" id="{463F550C-9971-2FB9-D00B-BAD5EBE3E3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881" y="3848100"/>
            <a:ext cx="3126581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 sz="1894"/>
          </a:p>
        </p:txBody>
      </p:sp>
      <p:sp>
        <p:nvSpPr>
          <p:cNvPr id="33807" name="AutoShape 79">
            <a:extLst>
              <a:ext uri="{FF2B5EF4-FFF2-40B4-BE49-F238E27FC236}">
                <a16:creationId xmlns:a16="http://schemas.microsoft.com/office/drawing/2014/main" id="{673AF802-B73C-39CB-A484-03AAABC38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6333331"/>
            <a:ext cx="561181" cy="160338"/>
          </a:xfrm>
          <a:prstGeom prst="rightArrow">
            <a:avLst>
              <a:gd name="adj1" fmla="val 60417"/>
              <a:gd name="adj2" fmla="val 69271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 sz="2525"/>
          </a:p>
        </p:txBody>
      </p:sp>
      <p:sp>
        <p:nvSpPr>
          <p:cNvPr id="33808" name="AutoShape 80">
            <a:extLst>
              <a:ext uri="{FF2B5EF4-FFF2-40B4-BE49-F238E27FC236}">
                <a16:creationId xmlns:a16="http://schemas.microsoft.com/office/drawing/2014/main" id="{7C1304DA-CEAF-E218-BE72-9F132F86B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981" y="5050631"/>
            <a:ext cx="561181" cy="160338"/>
          </a:xfrm>
          <a:prstGeom prst="rightArrow">
            <a:avLst>
              <a:gd name="adj1" fmla="val 60417"/>
              <a:gd name="adj2" fmla="val 69271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 sz="2525"/>
          </a:p>
        </p:txBody>
      </p:sp>
      <p:sp>
        <p:nvSpPr>
          <p:cNvPr id="33809" name="AutoShape 81">
            <a:extLst>
              <a:ext uri="{FF2B5EF4-FFF2-40B4-BE49-F238E27FC236}">
                <a16:creationId xmlns:a16="http://schemas.microsoft.com/office/drawing/2014/main" id="{346FCD70-F1AE-971C-518D-E47578580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2" y="3767931"/>
            <a:ext cx="561181" cy="160338"/>
          </a:xfrm>
          <a:prstGeom prst="rightArrow">
            <a:avLst>
              <a:gd name="adj1" fmla="val 60417"/>
              <a:gd name="adj2" fmla="val 69271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 sz="2525"/>
          </a:p>
        </p:txBody>
      </p:sp>
      <p:sp>
        <p:nvSpPr>
          <p:cNvPr id="33810" name="AutoShape 82">
            <a:extLst>
              <a:ext uri="{FF2B5EF4-FFF2-40B4-BE49-F238E27FC236}">
                <a16:creationId xmlns:a16="http://schemas.microsoft.com/office/drawing/2014/main" id="{BA62EC3F-AF14-57DC-F361-3E19F4806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37" y="2565400"/>
            <a:ext cx="561181" cy="160338"/>
          </a:xfrm>
          <a:prstGeom prst="rightArrow">
            <a:avLst>
              <a:gd name="adj1" fmla="val 60417"/>
              <a:gd name="adj2" fmla="val 69271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 sz="2525"/>
          </a:p>
        </p:txBody>
      </p:sp>
      <p:sp>
        <p:nvSpPr>
          <p:cNvPr id="33811" name="Text Box 83">
            <a:extLst>
              <a:ext uri="{FF2B5EF4-FFF2-40B4-BE49-F238E27FC236}">
                <a16:creationId xmlns:a16="http://schemas.microsoft.com/office/drawing/2014/main" id="{849108FF-A75D-39A5-D361-1E3275DFCE8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2738" y="5573112"/>
            <a:ext cx="1259317" cy="35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1683" b="1">
                <a:latin typeface="News Gothic MT" panose="020B0503020103020203" pitchFamily="34" charset="0"/>
              </a:rPr>
              <a:t>Différend</a:t>
            </a:r>
          </a:p>
        </p:txBody>
      </p:sp>
      <p:sp>
        <p:nvSpPr>
          <p:cNvPr id="33812" name="Text Box 84">
            <a:extLst>
              <a:ext uri="{FF2B5EF4-FFF2-40B4-BE49-F238E27FC236}">
                <a16:creationId xmlns:a16="http://schemas.microsoft.com/office/drawing/2014/main" id="{D14C07D0-E912-6ABE-0794-21D4FD64CBB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2738" y="4290412"/>
            <a:ext cx="1259317" cy="35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1683" b="1">
                <a:latin typeface="News Gothic MT" panose="020B0503020103020203" pitchFamily="34" charset="0"/>
              </a:rPr>
              <a:t>Conflit</a:t>
            </a:r>
          </a:p>
        </p:txBody>
      </p:sp>
      <p:sp>
        <p:nvSpPr>
          <p:cNvPr id="33813" name="Text Box 85">
            <a:extLst>
              <a:ext uri="{FF2B5EF4-FFF2-40B4-BE49-F238E27FC236}">
                <a16:creationId xmlns:a16="http://schemas.microsoft.com/office/drawing/2014/main" id="{FB527E66-C97E-C953-BBCD-1F3FD4745D1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4409" y="2608538"/>
            <a:ext cx="1262658" cy="35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1683" b="1">
                <a:latin typeface="News Gothic MT" panose="020B0503020103020203" pitchFamily="34" charset="0"/>
              </a:rPr>
              <a:t>Violence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598500" y="18705"/>
            <a:ext cx="9234011" cy="1389592"/>
          </a:xfrm>
        </p:spPr>
        <p:txBody>
          <a:bodyPr>
            <a:noAutofit/>
          </a:bodyPr>
          <a:lstStyle/>
          <a:p>
            <a:r>
              <a:rPr lang="fr-FR" sz="3200" dirty="0">
                <a:latin typeface="Helvetica Light" panose="020B0403020202020204" pitchFamily="34" charset="0"/>
              </a:rPr>
              <a:t>Outil : Se positionner </a:t>
            </a:r>
            <a:br>
              <a:rPr lang="fr-FR" sz="3200" dirty="0">
                <a:latin typeface="Helvetica Light" panose="020B0403020202020204" pitchFamily="34" charset="0"/>
              </a:rPr>
            </a:br>
            <a:r>
              <a:rPr lang="fr-FR" sz="3200" dirty="0">
                <a:latin typeface="Helvetica Light" panose="020B0403020202020204" pitchFamily="34" charset="0"/>
              </a:rPr>
              <a:t>Le comportement …nourrit le comportement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27501" y="1362869"/>
            <a:ext cx="9576012" cy="32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500" dirty="0">
                <a:latin typeface="Helvetica Courant" charset="-52"/>
                <a:cs typeface="Helvetica Courant" charset="-52"/>
              </a:rPr>
              <a:t>(l’impact du comportement lors de situations tendues ou cas possibles de dégradation de la relation)</a:t>
            </a: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2479503" y="2565400"/>
            <a:ext cx="5386507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elvetica Courant" charset="-52"/>
                <a:cs typeface="Helvetica Courant" charset="-52"/>
              </a:rPr>
              <a:t>Le comportement nourrit le comportement</a:t>
            </a:r>
          </a:p>
        </p:txBody>
      </p:sp>
      <p:sp>
        <p:nvSpPr>
          <p:cNvPr id="21510" name="Oval 12"/>
          <p:cNvSpPr>
            <a:spLocks noChangeArrowheads="1"/>
          </p:cNvSpPr>
          <p:nvPr/>
        </p:nvSpPr>
        <p:spPr bwMode="auto">
          <a:xfrm>
            <a:off x="1539002" y="1843881"/>
            <a:ext cx="1966502" cy="641350"/>
          </a:xfrm>
          <a:prstGeom prst="ellipse">
            <a:avLst/>
          </a:prstGeom>
          <a:solidFill>
            <a:srgbClr val="2FB5AD"/>
          </a:solidFill>
          <a:ln>
            <a:solidFill>
              <a:srgbClr val="2FB5AD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11" name="Oval 13"/>
          <p:cNvSpPr>
            <a:spLocks noChangeArrowheads="1"/>
          </p:cNvSpPr>
          <p:nvPr/>
        </p:nvSpPr>
        <p:spPr bwMode="auto">
          <a:xfrm>
            <a:off x="4189506" y="1843881"/>
            <a:ext cx="1966502" cy="641350"/>
          </a:xfrm>
          <a:prstGeom prst="ellipse">
            <a:avLst/>
          </a:prstGeom>
          <a:solidFill>
            <a:srgbClr val="2FB5AD"/>
          </a:solidFill>
          <a:ln>
            <a:solidFill>
              <a:srgbClr val="2FB5AD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12" name="Oval 14"/>
          <p:cNvSpPr>
            <a:spLocks noChangeArrowheads="1"/>
          </p:cNvSpPr>
          <p:nvPr/>
        </p:nvSpPr>
        <p:spPr bwMode="auto">
          <a:xfrm>
            <a:off x="6840009" y="1843881"/>
            <a:ext cx="1966502" cy="641350"/>
          </a:xfrm>
          <a:prstGeom prst="ellipse">
            <a:avLst/>
          </a:prstGeom>
          <a:solidFill>
            <a:srgbClr val="2FB5AD"/>
          </a:solidFill>
          <a:ln>
            <a:solidFill>
              <a:srgbClr val="2FB5AD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13" name="Text Box 15"/>
          <p:cNvSpPr txBox="1">
            <a:spLocks noChangeArrowheads="1"/>
          </p:cNvSpPr>
          <p:nvPr/>
        </p:nvSpPr>
        <p:spPr bwMode="auto">
          <a:xfrm>
            <a:off x="1539002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b="1" dirty="0">
                <a:latin typeface="Helvetica Courant" charset="-52"/>
                <a:cs typeface="Helvetica Courant" charset="-52"/>
              </a:rPr>
              <a:t>mon stress</a:t>
            </a:r>
          </a:p>
        </p:txBody>
      </p:sp>
      <p:sp>
        <p:nvSpPr>
          <p:cNvPr id="21514" name="Text Box 16"/>
          <p:cNvSpPr txBox="1">
            <a:spLocks noChangeArrowheads="1"/>
          </p:cNvSpPr>
          <p:nvPr/>
        </p:nvSpPr>
        <p:spPr bwMode="auto">
          <a:xfrm>
            <a:off x="4189506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b="1" dirty="0">
                <a:latin typeface="Helvetica Courant" charset="-52"/>
                <a:cs typeface="Helvetica Courant" charset="-52"/>
              </a:rPr>
              <a:t>son stress</a:t>
            </a:r>
          </a:p>
        </p:txBody>
      </p:sp>
      <p:sp>
        <p:nvSpPr>
          <p:cNvPr id="21515" name="Text Box 17"/>
          <p:cNvSpPr txBox="1">
            <a:spLocks noChangeArrowheads="1"/>
          </p:cNvSpPr>
          <p:nvPr/>
        </p:nvSpPr>
        <p:spPr bwMode="auto">
          <a:xfrm>
            <a:off x="6840009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b="1" dirty="0">
                <a:latin typeface="Helvetica Courant" charset="-52"/>
                <a:cs typeface="Helvetica Courant" charset="-52"/>
              </a:rPr>
              <a:t>l’environnement</a:t>
            </a:r>
          </a:p>
        </p:txBody>
      </p:sp>
      <p:sp>
        <p:nvSpPr>
          <p:cNvPr id="21516" name="Line 18"/>
          <p:cNvSpPr>
            <a:spLocks noChangeShapeType="1"/>
          </p:cNvSpPr>
          <p:nvPr/>
        </p:nvSpPr>
        <p:spPr bwMode="auto">
          <a:xfrm>
            <a:off x="3249004" y="2405063"/>
            <a:ext cx="1539002" cy="6413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17" name="Line 19"/>
          <p:cNvSpPr>
            <a:spLocks noChangeShapeType="1"/>
          </p:cNvSpPr>
          <p:nvPr/>
        </p:nvSpPr>
        <p:spPr bwMode="auto">
          <a:xfrm flipH="1">
            <a:off x="5557507" y="2405063"/>
            <a:ext cx="1539002" cy="6413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18" name="Line 20"/>
          <p:cNvSpPr>
            <a:spLocks noChangeShapeType="1"/>
          </p:cNvSpPr>
          <p:nvPr/>
        </p:nvSpPr>
        <p:spPr bwMode="auto">
          <a:xfrm>
            <a:off x="5130007" y="2485232"/>
            <a:ext cx="0" cy="561181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98501" y="3046413"/>
            <a:ext cx="9747012" cy="3148296"/>
            <a:chOff x="192" y="2208"/>
            <a:chExt cx="5472" cy="1885"/>
          </a:xfrm>
        </p:grpSpPr>
        <p:sp>
          <p:nvSpPr>
            <p:cNvPr id="21532" name="Text Box 7"/>
            <p:cNvSpPr txBox="1">
              <a:spLocks noChangeArrowheads="1"/>
            </p:cNvSpPr>
            <p:nvPr/>
          </p:nvSpPr>
          <p:spPr bwMode="auto">
            <a:xfrm>
              <a:off x="2064" y="2208"/>
              <a:ext cx="1392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u="sng" dirty="0">
                  <a:solidFill>
                    <a:schemeClr val="tx2"/>
                  </a:solidFill>
                  <a:latin typeface="Helvetica Courant" charset="-52"/>
                  <a:cs typeface="Helvetica Courant" charset="-52"/>
                </a:rPr>
                <a:t>CHOIX</a:t>
              </a:r>
              <a:endParaRPr lang="fr-FR" sz="1600" b="1" dirty="0">
                <a:solidFill>
                  <a:schemeClr val="tx2"/>
                </a:solidFill>
                <a:latin typeface="Helvetica Courant" charset="-52"/>
                <a:cs typeface="Helvetica Courant" charset="-52"/>
              </a:endParaRPr>
            </a:p>
            <a:p>
              <a:pPr algn="ctr"/>
              <a:r>
                <a:rPr lang="fr-FR" sz="1600" b="1" dirty="0">
                  <a:solidFill>
                    <a:schemeClr val="tx2"/>
                  </a:solidFill>
                  <a:latin typeface="Helvetica Courant" charset="-52"/>
                  <a:cs typeface="Helvetica Courant" charset="-52"/>
                </a:rPr>
                <a:t>Quel est mon objectif ?</a:t>
              </a:r>
            </a:p>
            <a:p>
              <a:pPr algn="ctr"/>
              <a:r>
                <a:rPr lang="fr-FR" sz="1300" dirty="0">
                  <a:solidFill>
                    <a:schemeClr val="tx2"/>
                  </a:solidFill>
                  <a:latin typeface="Helvetica Courant" charset="-52"/>
                  <a:cs typeface="Helvetica Courant" charset="-52"/>
                </a:rPr>
                <a:t>Professionnel : ma mission</a:t>
              </a:r>
            </a:p>
            <a:p>
              <a:pPr algn="ctr"/>
              <a:r>
                <a:rPr lang="fr-FR" sz="1300" dirty="0">
                  <a:solidFill>
                    <a:schemeClr val="tx2"/>
                  </a:solidFill>
                  <a:latin typeface="Helvetica Courant" charset="-52"/>
                  <a:cs typeface="Helvetica Courant" charset="-52"/>
                </a:rPr>
                <a:t>Personnel : bonne journée</a:t>
              </a:r>
            </a:p>
            <a:p>
              <a:pPr algn="ctr"/>
              <a:r>
                <a:rPr lang="fr-FR" sz="1300" b="1" dirty="0">
                  <a:solidFill>
                    <a:schemeClr val="tx2"/>
                  </a:solidFill>
                  <a:latin typeface="Helvetica Courant" charset="-52"/>
                  <a:cs typeface="Helvetica Courant" charset="-52"/>
                </a:rPr>
                <a:t>ETRE EFFICACE</a:t>
              </a:r>
              <a:endParaRPr lang="fr-FR" b="1" dirty="0">
                <a:solidFill>
                  <a:schemeClr val="tx2"/>
                </a:solidFill>
                <a:latin typeface="Helvetica Courant" charset="-52"/>
                <a:cs typeface="Helvetica Courant" charset="-52"/>
              </a:endParaRPr>
            </a:p>
          </p:txBody>
        </p:sp>
        <p:sp>
          <p:nvSpPr>
            <p:cNvPr id="21533" name="Line 8"/>
            <p:cNvSpPr>
              <a:spLocks noChangeShapeType="1"/>
            </p:cNvSpPr>
            <p:nvPr/>
          </p:nvSpPr>
          <p:spPr bwMode="auto">
            <a:xfrm>
              <a:off x="1824" y="2304"/>
              <a:ext cx="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34" name="Line 9"/>
            <p:cNvSpPr>
              <a:spLocks noChangeShapeType="1"/>
            </p:cNvSpPr>
            <p:nvPr/>
          </p:nvSpPr>
          <p:spPr bwMode="auto">
            <a:xfrm flipH="1">
              <a:off x="2976" y="2304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35" name="Text Box 21"/>
            <p:cNvSpPr txBox="1">
              <a:spLocks noChangeArrowheads="1"/>
            </p:cNvSpPr>
            <p:nvPr/>
          </p:nvSpPr>
          <p:spPr bwMode="auto">
            <a:xfrm>
              <a:off x="192" y="2208"/>
              <a:ext cx="1584" cy="203"/>
            </a:xfrm>
            <a:prstGeom prst="rect">
              <a:avLst/>
            </a:prstGeom>
            <a:solidFill>
              <a:srgbClr val="04519E"/>
            </a:solidFill>
            <a:ln>
              <a:solidFill>
                <a:srgbClr val="04519E"/>
              </a:solidFill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u="sng" dirty="0">
                  <a:latin typeface="Helvetica Courant" charset="-52"/>
                  <a:cs typeface="Helvetica Courant" charset="-52"/>
                </a:rPr>
                <a:t>IGNORER L’AGRESSIVITÉ</a:t>
              </a:r>
            </a:p>
          </p:txBody>
        </p:sp>
        <p:sp>
          <p:nvSpPr>
            <p:cNvPr id="21536" name="Text Box 22"/>
            <p:cNvSpPr txBox="1">
              <a:spLocks noChangeArrowheads="1"/>
            </p:cNvSpPr>
            <p:nvPr/>
          </p:nvSpPr>
          <p:spPr bwMode="auto">
            <a:xfrm>
              <a:off x="3792" y="2208"/>
              <a:ext cx="1872" cy="203"/>
            </a:xfrm>
            <a:prstGeom prst="rect">
              <a:avLst/>
            </a:prstGeom>
            <a:solidFill>
              <a:srgbClr val="04519E"/>
            </a:solidFill>
            <a:ln>
              <a:solidFill>
                <a:srgbClr val="04519E"/>
              </a:solidFill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u="sng" dirty="0">
                  <a:latin typeface="Helvetica Courant" charset="-52"/>
                  <a:cs typeface="Helvetica Courant" charset="-52"/>
                </a:rPr>
                <a:t>RÉPONDRE À L’AGRESSIVITÉ</a:t>
              </a:r>
            </a:p>
          </p:txBody>
        </p:sp>
        <p:sp>
          <p:nvSpPr>
            <p:cNvPr id="21537" name="Text Box 23"/>
            <p:cNvSpPr txBox="1">
              <a:spLocks noChangeArrowheads="1"/>
            </p:cNvSpPr>
            <p:nvPr/>
          </p:nvSpPr>
          <p:spPr bwMode="auto">
            <a:xfrm>
              <a:off x="240" y="2448"/>
              <a:ext cx="2544" cy="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400" b="1" dirty="0">
                  <a:latin typeface="Helvetica Courant" charset="-52"/>
                  <a:cs typeface="Helvetica Courant" charset="-52"/>
                </a:rPr>
                <a:t>Faciliter la relation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Calme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Écoute = accueillir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Se mettre en phase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Négocier « gagnant - gagnant »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Gestuelle (gestes, postures, attitudes, distance,…)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Se dégager de la logique mimétique</a:t>
              </a:r>
            </a:p>
          </p:txBody>
        </p:sp>
        <p:sp>
          <p:nvSpPr>
            <p:cNvPr id="21538" name="Text Box 24"/>
            <p:cNvSpPr txBox="1">
              <a:spLocks noChangeArrowheads="1"/>
            </p:cNvSpPr>
            <p:nvPr/>
          </p:nvSpPr>
          <p:spPr bwMode="auto">
            <a:xfrm>
              <a:off x="4032" y="2449"/>
              <a:ext cx="1440" cy="1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fr-FR" sz="1400" dirty="0">
                  <a:latin typeface="Helvetica Courant" charset="-52"/>
                  <a:cs typeface="Helvetica Courant" charset="-52"/>
                </a:rPr>
                <a:t>Freiner la relation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Mauvais contact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Incompréhension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Énervement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Dérapage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Rupture de la relation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Chercher à avoir raison</a:t>
              </a:r>
            </a:p>
            <a:p>
              <a:pPr>
                <a:buFontTx/>
                <a:buChar char="-"/>
              </a:pPr>
              <a:r>
                <a:rPr lang="fr-FR" sz="1400" dirty="0">
                  <a:latin typeface="Helvetica Courant" charset="-52"/>
                  <a:cs typeface="Helvetica Courant" charset="-52"/>
                </a:rPr>
                <a:t> Etre dans le mimétisme</a:t>
              </a:r>
            </a:p>
          </p:txBody>
        </p:sp>
        <p:sp>
          <p:nvSpPr>
            <p:cNvPr id="21539" name="Line 25"/>
            <p:cNvSpPr>
              <a:spLocks noChangeShapeType="1"/>
            </p:cNvSpPr>
            <p:nvPr/>
          </p:nvSpPr>
          <p:spPr bwMode="auto">
            <a:xfrm>
              <a:off x="3888" y="2400"/>
              <a:ext cx="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40" name="AutoShape 26"/>
            <p:cNvSpPr>
              <a:spLocks noChangeArrowheads="1"/>
            </p:cNvSpPr>
            <p:nvPr/>
          </p:nvSpPr>
          <p:spPr bwMode="auto">
            <a:xfrm>
              <a:off x="3792" y="2496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41" name="AutoShape 27"/>
            <p:cNvSpPr>
              <a:spLocks noChangeArrowheads="1"/>
            </p:cNvSpPr>
            <p:nvPr/>
          </p:nvSpPr>
          <p:spPr bwMode="auto">
            <a:xfrm>
              <a:off x="3792" y="2640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42" name="AutoShape 28"/>
            <p:cNvSpPr>
              <a:spLocks noChangeArrowheads="1"/>
            </p:cNvSpPr>
            <p:nvPr/>
          </p:nvSpPr>
          <p:spPr bwMode="auto">
            <a:xfrm>
              <a:off x="3792" y="2784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43" name="AutoShape 29"/>
            <p:cNvSpPr>
              <a:spLocks noChangeArrowheads="1"/>
            </p:cNvSpPr>
            <p:nvPr/>
          </p:nvSpPr>
          <p:spPr bwMode="auto">
            <a:xfrm>
              <a:off x="3792" y="2928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 Courant" charset="-52"/>
              </a:endParaRPr>
            </a:p>
          </p:txBody>
        </p:sp>
        <p:sp>
          <p:nvSpPr>
            <p:cNvPr id="21544" name="Text Box 30"/>
            <p:cNvSpPr txBox="1">
              <a:spLocks noChangeArrowheads="1"/>
            </p:cNvSpPr>
            <p:nvPr/>
          </p:nvSpPr>
          <p:spPr bwMode="auto">
            <a:xfrm>
              <a:off x="2784" y="3264"/>
              <a:ext cx="1152" cy="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sz="1400" b="1" u="sng" dirty="0">
                  <a:latin typeface="Helvetica Courant" charset="-52"/>
                  <a:cs typeface="Helvetica Courant" charset="-52"/>
                </a:rPr>
                <a:t>Les portes de sortie</a:t>
              </a:r>
              <a:r>
                <a:rPr lang="fr-FR" sz="1400" b="1" dirty="0">
                  <a:latin typeface="Helvetica Courant" charset="-52"/>
                  <a:cs typeface="Helvetica Courant" charset="-52"/>
                </a:rPr>
                <a:t> :</a:t>
              </a:r>
            </a:p>
            <a:p>
              <a:pPr algn="ctr"/>
              <a:r>
                <a:rPr lang="fr-FR" sz="1400" dirty="0">
                  <a:latin typeface="Helvetica Courant" charset="-52"/>
                  <a:cs typeface="Helvetica Courant" charset="-52"/>
                </a:rPr>
                <a:t>Savoir se taire</a:t>
              </a:r>
            </a:p>
            <a:p>
              <a:pPr algn="ctr"/>
              <a:r>
                <a:rPr lang="fr-FR" sz="1400" dirty="0">
                  <a:latin typeface="Helvetica Courant" charset="-52"/>
                  <a:cs typeface="Helvetica Courant" charset="-52"/>
                </a:rPr>
                <a:t>Faire une pause</a:t>
              </a:r>
            </a:p>
            <a:p>
              <a:pPr algn="ctr"/>
              <a:r>
                <a:rPr lang="fr-FR" sz="1400" dirty="0">
                  <a:latin typeface="Helvetica Courant" charset="-52"/>
                  <a:cs typeface="Helvetica Courant" charset="-52"/>
                </a:rPr>
                <a:t>Démasquer</a:t>
              </a:r>
            </a:p>
            <a:p>
              <a:pPr algn="ctr"/>
              <a:r>
                <a:rPr lang="fr-FR" sz="1400" dirty="0">
                  <a:latin typeface="Helvetica Courant" charset="-52"/>
                  <a:cs typeface="Helvetica Courant" charset="-52"/>
                </a:rPr>
                <a:t>Appeler un tiers</a:t>
              </a:r>
            </a:p>
            <a:p>
              <a:pPr algn="ctr"/>
              <a:r>
                <a:rPr lang="fr-FR" sz="1400" dirty="0">
                  <a:latin typeface="Helvetica Courant" charset="-52"/>
                  <a:cs typeface="Helvetica Courant" charset="-52"/>
                </a:rPr>
                <a:t>Décrocher </a:t>
              </a:r>
            </a:p>
          </p:txBody>
        </p:sp>
      </p:grpSp>
      <p:sp>
        <p:nvSpPr>
          <p:cNvPr id="21520" name="Line 32"/>
          <p:cNvSpPr>
            <a:spLocks noChangeShapeType="1"/>
          </p:cNvSpPr>
          <p:nvPr/>
        </p:nvSpPr>
        <p:spPr bwMode="auto">
          <a:xfrm flipH="1">
            <a:off x="6498008" y="3607594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1" name="Line 33"/>
          <p:cNvSpPr>
            <a:spLocks noChangeShapeType="1"/>
          </p:cNvSpPr>
          <p:nvPr/>
        </p:nvSpPr>
        <p:spPr bwMode="auto">
          <a:xfrm flipH="1">
            <a:off x="6498008" y="3928269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2" name="Line 34"/>
          <p:cNvSpPr>
            <a:spLocks noChangeShapeType="1"/>
          </p:cNvSpPr>
          <p:nvPr/>
        </p:nvSpPr>
        <p:spPr bwMode="auto">
          <a:xfrm flipH="1">
            <a:off x="6498008" y="4248944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3" name="Text Box 35"/>
          <p:cNvSpPr txBox="1">
            <a:spLocks noChangeArrowheads="1"/>
          </p:cNvSpPr>
          <p:nvPr/>
        </p:nvSpPr>
        <p:spPr bwMode="auto">
          <a:xfrm>
            <a:off x="684001" y="5046740"/>
            <a:ext cx="2736003" cy="108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1600" b="1" u="sng" dirty="0">
                <a:latin typeface="Helvetica Courant" charset="-52"/>
                <a:cs typeface="Helvetica Courant" charset="-52"/>
              </a:rPr>
              <a:t>Les 3 "A"</a:t>
            </a:r>
          </a:p>
          <a:p>
            <a:r>
              <a:rPr lang="fr-FR" sz="1600" b="1" dirty="0">
                <a:latin typeface="Helvetica Courant" charset="-52"/>
                <a:cs typeface="Helvetica Courant" charset="-52"/>
              </a:rPr>
              <a:t>Accueil</a:t>
            </a:r>
          </a:p>
          <a:p>
            <a:r>
              <a:rPr lang="fr-FR" sz="1600" b="1" dirty="0">
                <a:latin typeface="Helvetica Courant" charset="-52"/>
                <a:cs typeface="Helvetica Courant" charset="-52"/>
              </a:rPr>
              <a:t>Assertivité</a:t>
            </a:r>
          </a:p>
          <a:p>
            <a:r>
              <a:rPr lang="fr-FR" sz="1600" b="1" dirty="0">
                <a:latin typeface="Helvetica Courant" charset="-52"/>
                <a:cs typeface="Helvetica Courant" charset="-52"/>
              </a:rPr>
              <a:t>Attitudes non verbales</a:t>
            </a:r>
          </a:p>
        </p:txBody>
      </p:sp>
      <p:sp>
        <p:nvSpPr>
          <p:cNvPr id="21524" name="Text Box 36"/>
          <p:cNvSpPr txBox="1">
            <a:spLocks noChangeArrowheads="1"/>
          </p:cNvSpPr>
          <p:nvPr/>
        </p:nvSpPr>
        <p:spPr bwMode="auto">
          <a:xfrm>
            <a:off x="715132" y="6361468"/>
            <a:ext cx="3505504" cy="342470"/>
          </a:xfrm>
          <a:prstGeom prst="rect">
            <a:avLst/>
          </a:prstGeom>
          <a:solidFill>
            <a:srgbClr val="71AE51"/>
          </a:solidFill>
          <a:ln>
            <a:solidFill>
              <a:srgbClr val="71AE5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00"/>
                </a:solidFill>
                <a:latin typeface="Helvetica Courant" charset="-52"/>
              </a:rPr>
              <a:t>RELATION GAGNANT / GAGNANT</a:t>
            </a:r>
          </a:p>
        </p:txBody>
      </p:sp>
      <p:sp>
        <p:nvSpPr>
          <p:cNvPr id="21525" name="Line 38"/>
          <p:cNvSpPr>
            <a:spLocks noChangeShapeType="1"/>
          </p:cNvSpPr>
          <p:nvPr/>
        </p:nvSpPr>
        <p:spPr bwMode="auto">
          <a:xfrm>
            <a:off x="1881002" y="6059422"/>
            <a:ext cx="0" cy="320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6" name="Rectangle 43"/>
          <p:cNvSpPr>
            <a:spLocks noChangeArrowheads="1"/>
          </p:cNvSpPr>
          <p:nvPr/>
        </p:nvSpPr>
        <p:spPr bwMode="auto">
          <a:xfrm>
            <a:off x="8208010" y="6734175"/>
            <a:ext cx="2052003" cy="481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7" name="Text Box 37"/>
          <p:cNvSpPr txBox="1">
            <a:spLocks noChangeArrowheads="1"/>
          </p:cNvSpPr>
          <p:nvPr/>
        </p:nvSpPr>
        <p:spPr bwMode="auto">
          <a:xfrm>
            <a:off x="6669008" y="6365064"/>
            <a:ext cx="3501557" cy="342470"/>
          </a:xfrm>
          <a:prstGeom prst="rect">
            <a:avLst/>
          </a:prstGeom>
          <a:solidFill>
            <a:srgbClr val="71AE51"/>
          </a:solidFill>
          <a:ln>
            <a:solidFill>
              <a:srgbClr val="71AE5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00"/>
                </a:solidFill>
                <a:latin typeface="Helvetica Courant" charset="-52"/>
              </a:rPr>
              <a:t>RELATION GAGNANT / PERDANT</a:t>
            </a:r>
          </a:p>
        </p:txBody>
      </p:sp>
      <p:sp>
        <p:nvSpPr>
          <p:cNvPr id="21528" name="Line 39"/>
          <p:cNvSpPr>
            <a:spLocks noChangeShapeType="1"/>
          </p:cNvSpPr>
          <p:nvPr/>
        </p:nvSpPr>
        <p:spPr bwMode="auto">
          <a:xfrm>
            <a:off x="8293511" y="5277547"/>
            <a:ext cx="0" cy="10875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 Courant" charset="-52"/>
            </a:endParaRPr>
          </a:p>
        </p:txBody>
      </p:sp>
      <p:sp>
        <p:nvSpPr>
          <p:cNvPr id="21529" name="Text Box 40"/>
          <p:cNvSpPr txBox="1">
            <a:spLocks noChangeArrowheads="1"/>
          </p:cNvSpPr>
          <p:nvPr/>
        </p:nvSpPr>
        <p:spPr bwMode="auto">
          <a:xfrm>
            <a:off x="6669009" y="6685741"/>
            <a:ext cx="3334504" cy="46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dirty="0">
                <a:latin typeface="Helvetica Courant" charset="-52"/>
              </a:rPr>
              <a:t>Conséquences médicales, commerciales, psychologiques, juridiques, professionnelles.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542350" cy="1389592"/>
          </a:xfrm>
        </p:spPr>
        <p:txBody>
          <a:bodyPr>
            <a:normAutofit/>
          </a:bodyPr>
          <a:lstStyle/>
          <a:p>
            <a:r>
              <a:rPr lang="fr-FR" sz="3800" dirty="0">
                <a:latin typeface="Helvetica Light" panose="020B0403020202020204" pitchFamily="34" charset="0"/>
              </a:rPr>
              <a:t>Outil pour se maitriser: les trois R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689065515"/>
              </p:ext>
            </p:extLst>
          </p:nvPr>
        </p:nvGraphicFramePr>
        <p:xfrm>
          <a:off x="665510" y="1087314"/>
          <a:ext cx="9234012" cy="5371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6573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81A9B-AC2C-D5D1-E3A0-E950D8D6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95226"/>
            <a:ext cx="8478454" cy="792088"/>
          </a:xfrm>
        </p:spPr>
        <p:txBody>
          <a:bodyPr>
            <a:normAutofit fontScale="90000"/>
          </a:bodyPr>
          <a:lstStyle/>
          <a:p>
            <a:r>
              <a:rPr lang="fr-FR" dirty="0"/>
              <a:t>Outil pour rompre le risque mimétisme  : Pratiquer le temps d’arrêt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58C43-999A-FCEB-BDFF-2F44108A9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447355"/>
            <a:ext cx="7122444" cy="49086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Discrètement, 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A tout moment  : respirer en 3/6 pour s’auto calmer</a:t>
            </a:r>
          </a:p>
          <a:p>
            <a:pPr lvl="1"/>
            <a:r>
              <a:rPr lang="fr-FR" dirty="0"/>
              <a:t>Inspirer sur 3  temps (1,2,3)</a:t>
            </a:r>
          </a:p>
          <a:p>
            <a:pPr lvl="1"/>
            <a:r>
              <a:rPr lang="fr-FR" dirty="0"/>
              <a:t>Bloquer</a:t>
            </a:r>
          </a:p>
          <a:p>
            <a:pPr lvl="1"/>
            <a:r>
              <a:rPr lang="fr-FR" dirty="0"/>
              <a:t>Expirer sur le double de temps ( 1, 2, 3, 4, 5, 6)</a:t>
            </a:r>
          </a:p>
          <a:p>
            <a:pPr marL="481020" lvl="1" indent="0">
              <a:buNone/>
            </a:pPr>
            <a:endParaRPr lang="fr-FR" dirty="0"/>
          </a:p>
          <a:p>
            <a:pPr marL="0" lvl="1" indent="0">
              <a:buNone/>
            </a:pPr>
            <a:r>
              <a:rPr lang="fr-FR" sz="1894" b="1" dirty="0"/>
              <a:t>Simultanément ou  juste après : </a:t>
            </a:r>
            <a:r>
              <a:rPr lang="fr-FR" b="1" dirty="0"/>
              <a:t>créer un léger mouvement ou rupture pour favoriser une décrispation musculaire</a:t>
            </a:r>
          </a:p>
          <a:p>
            <a:pPr marL="719138" lvl="1" indent="-285750"/>
            <a:r>
              <a:rPr lang="fr-FR" dirty="0"/>
              <a:t>Aller ouvrir une fenêtre,</a:t>
            </a:r>
          </a:p>
          <a:p>
            <a:pPr marL="719138" lvl="1" indent="-285750"/>
            <a:r>
              <a:rPr lang="fr-FR" dirty="0"/>
              <a:t>ou proposer une boisson, </a:t>
            </a:r>
          </a:p>
          <a:p>
            <a:pPr marL="719138" lvl="1" indent="-285750"/>
            <a:r>
              <a:rPr lang="fr-FR" dirty="0"/>
              <a:t>ou bouger sa chaise, </a:t>
            </a:r>
          </a:p>
          <a:p>
            <a:pPr marL="719138" lvl="1" indent="-285750"/>
            <a:r>
              <a:rPr lang="fr-FR" dirty="0"/>
              <a:t>ou se réinstaller…</a:t>
            </a:r>
          </a:p>
        </p:txBody>
      </p:sp>
    </p:spTree>
    <p:extLst>
      <p:ext uri="{BB962C8B-B14F-4D97-AF65-F5344CB8AC3E}">
        <p14:creationId xmlns:p14="http://schemas.microsoft.com/office/powerpoint/2010/main" val="254649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001" y="295226"/>
            <a:ext cx="7902389" cy="10081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/>
              <a:t>Outil : les 5 temps  de l’instant de crise (1/2)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001" y="1555591"/>
            <a:ext cx="9063011" cy="5364371"/>
          </a:xfrm>
        </p:spPr>
        <p:txBody>
          <a:bodyPr>
            <a:normAutofit fontScale="92500"/>
          </a:bodyPr>
          <a:lstStyle/>
          <a:p>
            <a:pPr marL="0" lvl="2" indent="0" algn="just">
              <a:buNone/>
            </a:pPr>
            <a:r>
              <a:rPr lang="fr-FR" sz="1700" b="1" dirty="0"/>
              <a:t>1- APPRIVOISER MON ÉMOTION</a:t>
            </a:r>
          </a:p>
          <a:p>
            <a:pPr marL="0" lvl="2" indent="0" algn="just">
              <a:buNone/>
            </a:pPr>
            <a:r>
              <a:rPr lang="fr-FR" sz="1450" dirty="0">
                <a:ea typeface="ＭＳ Ｐゴシック" pitchFamily="-112" charset="-128"/>
              </a:rPr>
              <a:t>Il s'agit ici de reconnaître mes émotions et de me rappeler leur rôle.</a:t>
            </a:r>
          </a:p>
          <a:p>
            <a:pPr marL="654045" lvl="3" indent="-285750" algn="just"/>
            <a:r>
              <a:rPr lang="fr-FR" sz="1450" dirty="0">
                <a:ea typeface="ＭＳ Ｐゴシック" pitchFamily="-112" charset="-128"/>
                <a:sym typeface="Zapf Dingbats" pitchFamily="-112" charset="2"/>
              </a:rPr>
              <a:t>S</a:t>
            </a:r>
            <a:r>
              <a:rPr lang="fr-FR" sz="1450" dirty="0">
                <a:ea typeface="ＭＳ Ｐゴシック" pitchFamily="-112" charset="-128"/>
              </a:rPr>
              <a:t>urseoir à mes impulsions, attendre un moment plus favorable pour "vider la corbeille à linge sale".</a:t>
            </a:r>
          </a:p>
          <a:p>
            <a:pPr marL="654045" lvl="3" indent="-285750"/>
            <a:r>
              <a:rPr lang="fr-FR" sz="1450" dirty="0">
                <a:ea typeface="ＭＳ Ｐゴシック" pitchFamily="-112" charset="-128"/>
              </a:rPr>
              <a:t>Agir sur mon corps : respiration, posture, position, voix, gestes, regard…</a:t>
            </a:r>
          </a:p>
          <a:p>
            <a:pPr marL="654045" lvl="3" indent="-285750"/>
            <a:r>
              <a:rPr lang="fr-FR" sz="1450" dirty="0">
                <a:ea typeface="ＭＳ Ｐゴシック" pitchFamily="-112" charset="-128"/>
              </a:rPr>
              <a:t>Agir sur mon mental : mes convictions, mon objectif, ma mission, mon image de l'autre.</a:t>
            </a:r>
          </a:p>
          <a:p>
            <a:pPr marL="654045" lvl="3" indent="-285750"/>
            <a:r>
              <a:rPr lang="fr-FR" sz="1450" dirty="0">
                <a:ea typeface="ＭＳ Ｐゴシック" pitchFamily="-112" charset="-128"/>
              </a:rPr>
              <a:t>Diagnostiquer le danger et l'urgence… en identifiant les ressources du cadre et de chacun.</a:t>
            </a:r>
          </a:p>
          <a:p>
            <a:pPr marL="654045" lvl="3" indent="-285750"/>
            <a:r>
              <a:rPr lang="fr-FR" sz="1450" dirty="0">
                <a:ea typeface="ＭＳ Ｐゴシック" pitchFamily="-112" charset="-128"/>
              </a:rPr>
              <a:t>Passer à l'action, mais ne faire dans l'urgence que des gestes d'urgence !</a:t>
            </a:r>
          </a:p>
          <a:p>
            <a:pPr marL="285750" lvl="2" indent="-285750" algn="just"/>
            <a:endParaRPr lang="fr-FR" sz="1450" b="1" dirty="0"/>
          </a:p>
          <a:p>
            <a:pPr marL="0" lvl="2" indent="0" algn="just">
              <a:buNone/>
            </a:pPr>
            <a:r>
              <a:rPr lang="fr-FR" sz="1700" b="1" dirty="0"/>
              <a:t>2- ACCUEILLIR SON ÉMOTION</a:t>
            </a:r>
          </a:p>
          <a:p>
            <a:pPr marL="0" lvl="2" indent="0" algn="just">
              <a:buNone/>
            </a:pPr>
            <a:r>
              <a:rPr lang="fr-FR" sz="1450" dirty="0">
                <a:ea typeface="ＭＳ Ｐゴシック" pitchFamily="-112" charset="-128"/>
              </a:rPr>
              <a:t>Il s’agit de prendre le temps pour montrer à l’autre verbalement et physiquement que l’on a vu son émotion.</a:t>
            </a:r>
          </a:p>
          <a:p>
            <a:pPr marL="654045" lvl="3" indent="-285750" algn="just"/>
            <a:r>
              <a:rPr lang="fr-FR" sz="1400" dirty="0">
                <a:ea typeface="ＭＳ Ｐゴシック" pitchFamily="-112" charset="-128"/>
              </a:rPr>
              <a:t>Le laisser l’exprimer complètement.</a:t>
            </a:r>
          </a:p>
          <a:p>
            <a:pPr marL="654045" lvl="3" indent="-285750"/>
            <a:r>
              <a:rPr lang="fr-FR" sz="1400" dirty="0">
                <a:ea typeface="ＭＳ Ｐゴシック" pitchFamily="-112" charset="-128"/>
              </a:rPr>
              <a:t>Donner à l'autre un signe de reconnaissance, lui offrir un espace d'expression, signifier le respect par le ton, le geste et le regard.</a:t>
            </a:r>
          </a:p>
          <a:p>
            <a:pPr marL="654045" lvl="3" indent="-285750"/>
            <a:r>
              <a:rPr lang="fr-FR" sz="1400" dirty="0">
                <a:ea typeface="ＭＳ Ｐゴシック" pitchFamily="-112" charset="-128"/>
              </a:rPr>
              <a:t>Décoder son agressivité : être à l'écoute de sa personne, tout en le contenant dans un cadre.</a:t>
            </a:r>
          </a:p>
          <a:p>
            <a:pPr marL="654045" lvl="3" indent="-285750"/>
            <a:r>
              <a:rPr lang="fr-FR" sz="1400" dirty="0">
                <a:ea typeface="ＭＳ Ｐゴシック" pitchFamily="-112" charset="-128"/>
              </a:rPr>
              <a:t>Evoquer un point commun, une valeur commune… au-delà du différend.</a:t>
            </a:r>
          </a:p>
          <a:p>
            <a:pPr marL="654045" lvl="3" indent="-285750"/>
            <a:r>
              <a:rPr lang="fr-FR" sz="1400" dirty="0">
                <a:ea typeface="ＭＳ Ｐゴシック" pitchFamily="-112" charset="-128"/>
              </a:rPr>
              <a:t>Sinon, on n’est pas en phase.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65510" y="511250"/>
            <a:ext cx="7122443" cy="59854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/>
              <a:t>L’instant de crise (2/2)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501" y="1239899"/>
            <a:ext cx="9405011" cy="56800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90000"/>
              </a:lnSpc>
              <a:buNone/>
            </a:pPr>
            <a:endParaRPr lang="fr-FR" sz="414" dirty="0"/>
          </a:p>
          <a:p>
            <a:pPr marL="631363" lvl="2" algn="just">
              <a:lnSpc>
                <a:spcPct val="90000"/>
              </a:lnSpc>
              <a:buNone/>
            </a:pPr>
            <a:r>
              <a:rPr lang="fr-FR" sz="2100" b="1" dirty="0">
                <a:ea typeface="ＭＳ Ｐゴシック" pitchFamily="-108" charset="-128"/>
              </a:rPr>
              <a:t>3- 	L’ÉLÉMENT TIERS</a:t>
            </a:r>
          </a:p>
          <a:p>
            <a:pPr marL="631363" lvl="2" algn="just">
              <a:lnSpc>
                <a:spcPct val="90000"/>
              </a:lnSpc>
              <a:buNone/>
            </a:pPr>
            <a:r>
              <a:rPr lang="fr-FR" sz="1243" dirty="0">
                <a:ea typeface="ＭＳ Ｐゴシック" pitchFamily="-108" charset="-128"/>
              </a:rPr>
              <a:t>	</a:t>
            </a:r>
            <a:r>
              <a:rPr lang="fr-FR" sz="1700" dirty="0">
                <a:ea typeface="ＭＳ Ｐゴシック" pitchFamily="-108" charset="-128"/>
              </a:rPr>
              <a:t>Il s’agit de trouver, d’inventer un élément tiers, c’est-à-dire de faire diversion pour casser la tension qui règne (pause, café, …).</a:t>
            </a:r>
          </a:p>
          <a:p>
            <a:pPr marL="654045" lvl="3" indent="-285750" algn="just">
              <a:lnSpc>
                <a:spcPct val="90000"/>
              </a:lnSpc>
            </a:pPr>
            <a:r>
              <a:rPr lang="fr-FR" sz="1700" dirty="0">
                <a:ea typeface="ＭＳ Ｐゴシック" pitchFamily="-112" charset="-128"/>
              </a:rPr>
              <a:t>L'espace (éloignement, isolement,…) et le temps (différer tout ce qui peut l'être).</a:t>
            </a:r>
          </a:p>
          <a:p>
            <a:pPr marL="654045" lvl="3" indent="-285750">
              <a:lnSpc>
                <a:spcPct val="90000"/>
              </a:lnSpc>
            </a:pPr>
            <a:r>
              <a:rPr lang="fr-FR" sz="1700" dirty="0">
                <a:ea typeface="ＭＳ Ｐゴシック" pitchFamily="-112" charset="-128"/>
              </a:rPr>
              <a:t>Une tierce personne (témoin, intervenant, médiateur) ou le groupe.</a:t>
            </a:r>
          </a:p>
          <a:p>
            <a:pPr marL="654045" lvl="3" indent="-285750">
              <a:lnSpc>
                <a:spcPct val="90000"/>
              </a:lnSpc>
            </a:pPr>
            <a:r>
              <a:rPr lang="fr-FR" sz="1700" dirty="0">
                <a:ea typeface="ＭＳ Ｐゴシック" pitchFamily="-112" charset="-128"/>
              </a:rPr>
              <a:t>Une rupture, un changement de registre, de ton, humour (rester dans le respect…).</a:t>
            </a:r>
          </a:p>
          <a:p>
            <a:pPr marL="654045" lvl="3" indent="-285750">
              <a:lnSpc>
                <a:spcPct val="90000"/>
              </a:lnSpc>
            </a:pPr>
            <a:r>
              <a:rPr lang="fr-FR" sz="1700" dirty="0">
                <a:ea typeface="ＭＳ Ｐゴシック" pitchFamily="-112" charset="-128"/>
              </a:rPr>
              <a:t>Un évènement qui fait diversion : dans les cas de rencontres "à risques", une stratégie peut être préparée en équipe avec des codes : sonnerie de téléphone, arrivée d'un collègue avec un café…</a:t>
            </a:r>
          </a:p>
          <a:p>
            <a:pPr marL="654045" lvl="3" indent="-285750" algn="just">
              <a:lnSpc>
                <a:spcPct val="90000"/>
              </a:lnSpc>
            </a:pPr>
            <a:endParaRPr lang="fr-FR" sz="1700" dirty="0">
              <a:ea typeface="ＭＳ Ｐゴシック" pitchFamily="-112" charset="-128"/>
            </a:endParaRPr>
          </a:p>
          <a:p>
            <a:pPr marL="631363" lvl="2" algn="just">
              <a:lnSpc>
                <a:spcPct val="90000"/>
              </a:lnSpc>
              <a:buNone/>
            </a:pPr>
            <a:r>
              <a:rPr lang="fr-FR" sz="2100" b="1" dirty="0">
                <a:ea typeface="ＭＳ Ｐゴシック" pitchFamily="-108" charset="-128"/>
              </a:rPr>
              <a:t>4- 	LA SORTIE HONORABLE</a:t>
            </a:r>
          </a:p>
          <a:p>
            <a:pPr marL="631363" lvl="2" algn="just">
              <a:lnSpc>
                <a:spcPct val="90000"/>
              </a:lnSpc>
              <a:buFont typeface="Wingdings 3" charset="2"/>
              <a:buNone/>
            </a:pPr>
            <a:r>
              <a:rPr lang="fr-FR" sz="1700" dirty="0">
                <a:ea typeface="ＭＳ Ｐゴシック" pitchFamily="-108" charset="-128"/>
              </a:rPr>
              <a:t>	Respect  et réel lien de la personne- Ferme avec les faits</a:t>
            </a:r>
          </a:p>
          <a:p>
            <a:pPr marL="631363" lvl="2">
              <a:lnSpc>
                <a:spcPct val="90000"/>
              </a:lnSpc>
              <a:buNone/>
            </a:pPr>
            <a:endParaRPr lang="fr-FR" sz="1657" b="1" dirty="0">
              <a:ea typeface="ＭＳ Ｐゴシック" pitchFamily="-108" charset="-128"/>
            </a:endParaRPr>
          </a:p>
          <a:p>
            <a:pPr marL="631363" lvl="2" algn="just">
              <a:lnSpc>
                <a:spcPct val="90000"/>
              </a:lnSpc>
              <a:buNone/>
            </a:pPr>
            <a:r>
              <a:rPr lang="fr-FR" sz="2100" b="1" dirty="0">
                <a:ea typeface="ＭＳ Ｐゴシック" pitchFamily="-108" charset="-128"/>
              </a:rPr>
              <a:t>5- 	POSER LE CADRE DE LA SITUATION</a:t>
            </a:r>
          </a:p>
          <a:p>
            <a:pPr marL="631363" lvl="2" algn="just">
              <a:lnSpc>
                <a:spcPct val="90000"/>
              </a:lnSpc>
              <a:buNone/>
            </a:pPr>
            <a:r>
              <a:rPr lang="fr-FR" sz="2100" b="1" dirty="0">
                <a:ea typeface="ＭＳ Ｐゴシック" pitchFamily="-108" charset="-128"/>
              </a:rPr>
              <a:t>	Il s’agit ici de préparer l’après « instant de crise ».</a:t>
            </a:r>
          </a:p>
          <a:p>
            <a:pPr marL="654045" lvl="3" indent="-285750">
              <a:lnSpc>
                <a:spcPct val="90000"/>
              </a:lnSpc>
            </a:pPr>
            <a:r>
              <a:rPr lang="fr-FR" sz="1800" dirty="0">
                <a:ea typeface="ＭＳ Ｐゴシック" pitchFamily="-112" charset="-128"/>
              </a:rPr>
              <a:t>Dire les règles du jeu, c’est les faire exister.</a:t>
            </a:r>
          </a:p>
          <a:p>
            <a:pPr marL="654045" lvl="3" indent="-285750">
              <a:lnSpc>
                <a:spcPct val="90000"/>
              </a:lnSpc>
            </a:pPr>
            <a:r>
              <a:rPr lang="fr-FR" sz="1800" dirty="0">
                <a:ea typeface="ＭＳ Ｐゴシック" pitchFamily="-112" charset="-128"/>
              </a:rPr>
              <a:t>Elle est régie par quelle loi, quelles règles, quel contrat ?</a:t>
            </a:r>
          </a:p>
          <a:p>
            <a:pPr marL="0" indent="0" algn="just">
              <a:lnSpc>
                <a:spcPct val="90000"/>
              </a:lnSpc>
              <a:spcBef>
                <a:spcPct val="70000"/>
              </a:spcBef>
              <a:buNone/>
            </a:pPr>
            <a:endParaRPr lang="fr-FR" sz="932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8BAB8-4E4E-E95F-D418-D5AE2D40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51" y="164374"/>
            <a:ext cx="7470342" cy="1389592"/>
          </a:xfrm>
        </p:spPr>
        <p:txBody>
          <a:bodyPr/>
          <a:lstStyle/>
          <a:p>
            <a:r>
              <a:rPr lang="fr-FR" dirty="0"/>
              <a:t>Plaidoyer pour le mensonge</a:t>
            </a:r>
            <a:br>
              <a:rPr lang="fr-FR" dirty="0"/>
            </a:br>
            <a:r>
              <a:rPr lang="fr-FR" sz="1600" dirty="0"/>
              <a:t>( extrait de Laurent </a:t>
            </a:r>
            <a:r>
              <a:rPr lang="fr-FR" sz="1600" dirty="0" err="1"/>
              <a:t>leguevaque</a:t>
            </a:r>
            <a:r>
              <a:rPr lang="fr-FR" sz="1600" dirty="0"/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206C00-76E2-BD9F-64F1-1385135C9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566145"/>
            <a:ext cx="7122444" cy="408289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La victoire  de la vérité passe par l’amour du mensonge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Galliard"/>
              </a:rPr>
              <a:t>Laurent Lè-</a:t>
            </a:r>
            <a:r>
              <a:rPr lang="fr-FR" sz="1800" dirty="0" err="1">
                <a:effectLst/>
                <a:latin typeface="Galliard"/>
              </a:rPr>
              <a:t>guevaque</a:t>
            </a:r>
            <a:r>
              <a:rPr lang="fr-FR" sz="1800" dirty="0">
                <a:effectLst/>
                <a:latin typeface="Galliard"/>
              </a:rPr>
              <a:t> va  jusqu’à </a:t>
            </a:r>
            <a:r>
              <a:rPr lang="fr-FR" sz="1800" dirty="0" err="1">
                <a:effectLst/>
                <a:latin typeface="Galliard"/>
              </a:rPr>
              <a:t>préconiser</a:t>
            </a:r>
            <a:r>
              <a:rPr lang="fr-FR" sz="1800" dirty="0">
                <a:effectLst/>
                <a:latin typeface="Galliard"/>
              </a:rPr>
              <a:t> de </a:t>
            </a:r>
            <a:r>
              <a:rPr lang="fr-FR" sz="1800" i="1" dirty="0">
                <a:effectLst/>
                <a:latin typeface="Galliard"/>
              </a:rPr>
              <a:t>« </a:t>
            </a:r>
            <a:r>
              <a:rPr lang="fr-FR" sz="1800" i="1" dirty="0" err="1">
                <a:effectLst/>
                <a:latin typeface="Galliard"/>
              </a:rPr>
              <a:t>chérir</a:t>
            </a:r>
            <a:r>
              <a:rPr lang="fr-FR" sz="1800" i="1" dirty="0">
                <a:effectLst/>
                <a:latin typeface="Galliard"/>
              </a:rPr>
              <a:t> les mensonges » </a:t>
            </a:r>
            <a:r>
              <a:rPr lang="fr-FR" sz="1800" dirty="0">
                <a:effectLst/>
                <a:latin typeface="Galliard"/>
              </a:rPr>
              <a:t>des « mis en examen » et de s’interroger sur leur raison d’</a:t>
            </a:r>
            <a:r>
              <a:rPr lang="fr-FR" sz="1800" dirty="0" err="1">
                <a:effectLst/>
                <a:latin typeface="Galliard"/>
              </a:rPr>
              <a:t>être</a:t>
            </a:r>
            <a:r>
              <a:rPr lang="fr-FR" sz="1800" dirty="0">
                <a:effectLst/>
                <a:latin typeface="Galliard"/>
              </a:rPr>
              <a:t>, en faisant table rase de tout </a:t>
            </a:r>
            <a:r>
              <a:rPr lang="fr-FR" sz="1800" dirty="0" err="1">
                <a:effectLst/>
                <a:latin typeface="Galliard"/>
              </a:rPr>
              <a:t>préjuge</a:t>
            </a:r>
            <a:r>
              <a:rPr lang="fr-FR" sz="1800" dirty="0">
                <a:effectLst/>
                <a:latin typeface="Galliard"/>
              </a:rPr>
              <a:t>́, car c’est bien à travers ces mensonges …. que chemine doucement la </a:t>
            </a:r>
            <a:r>
              <a:rPr lang="fr-FR" sz="1800" dirty="0" err="1">
                <a:effectLst/>
                <a:latin typeface="Galliard"/>
              </a:rPr>
              <a:t>vérite</a:t>
            </a:r>
            <a:r>
              <a:rPr lang="fr-FR" sz="1800" dirty="0">
                <a:effectLst/>
                <a:latin typeface="Galliard"/>
              </a:rPr>
              <a:t>́, qu’elle finit par surgir des </a:t>
            </a:r>
            <a:r>
              <a:rPr lang="fr-FR" sz="1800" dirty="0" err="1">
                <a:effectLst/>
                <a:latin typeface="Galliard"/>
              </a:rPr>
              <a:t>récits</a:t>
            </a:r>
            <a:r>
              <a:rPr lang="fr-FR" sz="1800" dirty="0">
                <a:effectLst/>
                <a:latin typeface="Galliard"/>
              </a:rPr>
              <a:t> les plus </a:t>
            </a:r>
            <a:r>
              <a:rPr lang="fr-FR" sz="1800" dirty="0" err="1">
                <a:effectLst/>
                <a:latin typeface="Galliard"/>
              </a:rPr>
              <a:t>alambiqués</a:t>
            </a:r>
            <a:r>
              <a:rPr lang="fr-FR" sz="1800" dirty="0">
                <a:effectLst/>
                <a:latin typeface="Galliard"/>
              </a:rPr>
              <a:t> </a:t>
            </a:r>
            <a:r>
              <a:rPr lang="fr-FR" sz="1800" i="1" dirty="0">
                <a:effectLst/>
                <a:latin typeface="Galliard"/>
              </a:rPr>
              <a:t>« dans un lapsus </a:t>
            </a:r>
            <a:r>
              <a:rPr lang="fr-FR" sz="1800" i="1" dirty="0" err="1">
                <a:effectLst/>
                <a:latin typeface="Galliard"/>
              </a:rPr>
              <a:t>épiphanie</a:t>
            </a:r>
            <a:r>
              <a:rPr lang="fr-FR" sz="1800" i="1" dirty="0">
                <a:effectLst/>
                <a:latin typeface="Galliard"/>
              </a:rPr>
              <a:t> </a:t>
            </a:r>
            <a:r>
              <a:rPr lang="fr-FR" sz="1800" dirty="0">
                <a:effectLst/>
                <a:latin typeface="Galliard"/>
              </a:rPr>
              <a:t>5 </a:t>
            </a:r>
            <a:r>
              <a:rPr lang="fr-FR" sz="1800" i="1" dirty="0">
                <a:effectLst/>
                <a:latin typeface="Galliard"/>
              </a:rPr>
              <a:t>»</a:t>
            </a:r>
            <a:r>
              <a:rPr lang="fr-FR" sz="1800" dirty="0">
                <a:effectLst/>
                <a:latin typeface="Galliard"/>
              </a:rPr>
              <a:t>, ou des recoupements auxquels le juge peut aboutir, pour peu qu’il se </a:t>
            </a:r>
            <a:r>
              <a:rPr lang="fr-FR" sz="1800" dirty="0" err="1">
                <a:effectLst/>
                <a:latin typeface="Galliard"/>
              </a:rPr>
              <a:t>hâte</a:t>
            </a:r>
            <a:r>
              <a:rPr lang="fr-FR" sz="1800" dirty="0">
                <a:effectLst/>
                <a:latin typeface="Galliard"/>
              </a:rPr>
              <a:t> lentement et sache mettre de </a:t>
            </a:r>
            <a:r>
              <a:rPr lang="fr-FR" sz="1800" dirty="0" err="1">
                <a:effectLst/>
                <a:latin typeface="Galliard"/>
              </a:rPr>
              <a:t>côte</a:t>
            </a:r>
            <a:r>
              <a:rPr lang="fr-FR" sz="1800" dirty="0">
                <a:effectLst/>
                <a:latin typeface="Galliard"/>
              </a:rPr>
              <a:t>́ ses obsessions </a:t>
            </a:r>
            <a:r>
              <a:rPr lang="fr-FR" sz="1800" dirty="0" err="1">
                <a:effectLst/>
                <a:latin typeface="Galliard"/>
              </a:rPr>
              <a:t>carriéristes</a:t>
            </a:r>
            <a:r>
              <a:rPr lang="fr-FR" sz="1800" dirty="0">
                <a:effectLst/>
                <a:latin typeface="Galliard"/>
              </a:rPr>
              <a:t>. </a:t>
            </a:r>
            <a:endParaRPr lang="fr-FR" dirty="0"/>
          </a:p>
          <a:p>
            <a:r>
              <a:rPr lang="fr-FR" dirty="0"/>
              <a:t>Prendre le temps et établir une relation de respect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Galliard"/>
              </a:rPr>
              <a:t>ce que traduit le commentaire adressé à l’ex-magistrat par cet inculpé qui, au bout de six mois de craques, avoue enfin avoir tué son amant : </a:t>
            </a:r>
          </a:p>
          <a:p>
            <a:pPr marL="0" indent="0">
              <a:buNone/>
            </a:pPr>
            <a:r>
              <a:rPr lang="fr-FR" sz="1800" i="1" dirty="0">
                <a:effectLst/>
                <a:latin typeface="Galliard"/>
              </a:rPr>
              <a:t>« J’attendais de savoir quel genre d’homme vous </a:t>
            </a:r>
            <a:r>
              <a:rPr lang="fr-FR" sz="1800" i="1" dirty="0" err="1">
                <a:effectLst/>
                <a:latin typeface="Galliard"/>
              </a:rPr>
              <a:t>étiez</a:t>
            </a:r>
            <a:r>
              <a:rPr lang="fr-FR" sz="1800" i="1" dirty="0">
                <a:effectLst/>
                <a:latin typeface="Galliard"/>
              </a:rPr>
              <a:t>... </a:t>
            </a:r>
            <a:r>
              <a:rPr lang="fr-FR" sz="1800" dirty="0">
                <a:effectLst/>
                <a:latin typeface="Galliard"/>
              </a:rPr>
              <a:t> </a:t>
            </a:r>
            <a:endParaRPr lang="fr-FR" dirty="0"/>
          </a:p>
          <a:p>
            <a:r>
              <a:rPr lang="fr-FR" dirty="0"/>
              <a:t>Columbo versus les Experts </a:t>
            </a:r>
          </a:p>
          <a:p>
            <a:pPr marL="0" indent="0">
              <a:buNone/>
            </a:pPr>
            <a:r>
              <a:rPr lang="fr-FR" sz="1800" i="1">
                <a:effectLst/>
                <a:latin typeface="Galliard"/>
              </a:rPr>
              <a:t>On </a:t>
            </a:r>
            <a:r>
              <a:rPr lang="fr-FR" sz="1800" i="1" dirty="0">
                <a:effectLst/>
                <a:latin typeface="Galliard"/>
              </a:rPr>
              <a:t>oublie que si un criminel ment, l’important c’est quand </a:t>
            </a:r>
            <a:r>
              <a:rPr lang="fr-FR" sz="1800" i="1" dirty="0" err="1">
                <a:effectLst/>
                <a:latin typeface="Galliard"/>
              </a:rPr>
              <a:t>même</a:t>
            </a:r>
            <a:r>
              <a:rPr lang="fr-FR" sz="1800" i="1" dirty="0">
                <a:effectLst/>
                <a:latin typeface="Galliard"/>
              </a:rPr>
              <a:t> ce qu’il a fait. Voyez l’affaire Cahuzac. La logique de Mediapart est de tenir bon. Le journaliste met en </a:t>
            </a:r>
            <a:r>
              <a:rPr lang="fr-FR" sz="1800" i="1" dirty="0" err="1">
                <a:effectLst/>
                <a:latin typeface="Galliard"/>
              </a:rPr>
              <a:t>lumière</a:t>
            </a:r>
            <a:r>
              <a:rPr lang="fr-FR" sz="1800" i="1" dirty="0">
                <a:effectLst/>
                <a:latin typeface="Galliard"/>
              </a:rPr>
              <a:t> l’homme qui ment ; mais, pour le juge, la seule question qui vaille est de savoir combien l’homme a planqué. 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5136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809526" y="2095426"/>
            <a:ext cx="7695010" cy="1798168"/>
          </a:xfrm>
        </p:spPr>
        <p:txBody>
          <a:bodyPr>
            <a:normAutofit/>
          </a:bodyPr>
          <a:lstStyle/>
          <a:p>
            <a:pPr algn="ctr" eaLnBrk="1" hangingPunct="1"/>
            <a:br>
              <a:rPr lang="fr-FR" sz="3000" b="1" dirty="0"/>
            </a:br>
            <a:r>
              <a:rPr lang="fr-FR" sz="3000" b="1" dirty="0"/>
              <a:t>ETAPE E :  Comprendre et agir face au stress</a:t>
            </a:r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6209" y="4441349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8612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494" y="208336"/>
            <a:ext cx="8658225" cy="723289"/>
          </a:xfrm>
        </p:spPr>
        <p:txBody>
          <a:bodyPr>
            <a:normAutofit fontScale="90000"/>
          </a:bodyPr>
          <a:lstStyle/>
          <a:p>
            <a:r>
              <a:rPr lang="fr-FR" sz="3367" b="1" dirty="0">
                <a:solidFill>
                  <a:srgbClr val="000000"/>
                </a:solidFill>
                <a:latin typeface="Helvetica"/>
                <a:cs typeface="Helvetica"/>
              </a:rPr>
              <a:t>Connaître les 3 stades de la réaction de stress</a:t>
            </a:r>
          </a:p>
        </p:txBody>
      </p:sp>
      <p:pic>
        <p:nvPicPr>
          <p:cNvPr id="5" name="Picture 4" descr="http://www.inrs.fr/inrs-pub/inrs01.nsf/IntranetObject-accesParReference/Dossier%20Stress/$File/DossierStress.gif?OpenElement&amp;1099490431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62216" y="799282"/>
            <a:ext cx="9211557" cy="341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097558" y="4059563"/>
            <a:ext cx="5129964" cy="2585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73" b="1" dirty="0">
                <a:latin typeface="Helvetica"/>
                <a:cs typeface="Helvetica"/>
              </a:rPr>
              <a:t>L’alarme : </a:t>
            </a:r>
            <a:r>
              <a:rPr lang="fr-FR" sz="1473" dirty="0">
                <a:latin typeface="Helvetica"/>
                <a:cs typeface="Helvetica"/>
              </a:rPr>
              <a:t>le corps se prépare à agir face à l'élément stressant et mobilise ses forces de défense.</a:t>
            </a:r>
          </a:p>
          <a:p>
            <a:pPr lvl="0" algn="just"/>
            <a:endParaRPr lang="fr-FR" sz="1473" dirty="0">
              <a:latin typeface="Helvetica"/>
              <a:cs typeface="Helvetica"/>
            </a:endParaRPr>
          </a:p>
          <a:p>
            <a:pPr lvl="0" algn="just"/>
            <a:r>
              <a:rPr lang="fr-FR" sz="1473" b="1" dirty="0">
                <a:latin typeface="Helvetica"/>
                <a:cs typeface="Helvetica"/>
              </a:rPr>
              <a:t>La résistance : </a:t>
            </a:r>
            <a:r>
              <a:rPr lang="fr-FR" sz="1473" dirty="0">
                <a:latin typeface="Helvetica"/>
                <a:cs typeface="Helvetica"/>
              </a:rPr>
              <a:t>lorsque le contexte stressant persiste, l’organisme est « mis sous tension » et puise dans d’autres ressources pour l’éliminer ou l’aménager. </a:t>
            </a:r>
          </a:p>
          <a:p>
            <a:pPr lvl="0" algn="just"/>
            <a:endParaRPr lang="fr-FR" sz="1473" dirty="0">
              <a:latin typeface="Helvetica"/>
              <a:cs typeface="Helvetica"/>
            </a:endParaRPr>
          </a:p>
          <a:p>
            <a:pPr lvl="0" algn="just"/>
            <a:r>
              <a:rPr lang="fr-FR" sz="1473" b="1" dirty="0">
                <a:latin typeface="Helvetica"/>
                <a:cs typeface="Helvetica"/>
              </a:rPr>
              <a:t>L’épuisement : </a:t>
            </a:r>
            <a:r>
              <a:rPr lang="fr-FR" sz="1473" dirty="0">
                <a:latin typeface="Helvetica"/>
                <a:cs typeface="Helvetica"/>
              </a:rPr>
              <a:t>si la situation stressante se prolonge encore ou s'intensifie, les capacités de l'organisme peuvent être débordées : c’est l’état de </a:t>
            </a:r>
            <a:r>
              <a:rPr lang="fr-FR" sz="1473" b="1" dirty="0">
                <a:latin typeface="Helvetica"/>
                <a:cs typeface="Helvetica"/>
              </a:rPr>
              <a:t>stress chronique. </a:t>
            </a:r>
            <a:r>
              <a:rPr lang="fr-FR" sz="1473" dirty="0">
                <a:latin typeface="Helvetica"/>
                <a:cs typeface="Helvetica"/>
              </a:rPr>
              <a:t>La personne n’a plus les capacités à faire face. Elle s’épuise.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498158" y="4059563"/>
            <a:ext cx="4014453" cy="23467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fr-FR" sz="2525" b="1" dirty="0">
              <a:solidFill>
                <a:srgbClr val="4D4635"/>
              </a:solidFill>
              <a:latin typeface="Helvetica"/>
              <a:cs typeface="Helvetica"/>
            </a:endParaRPr>
          </a:p>
          <a:p>
            <a:pPr algn="ctr" eaLnBrk="1" hangingPunct="1"/>
            <a:r>
              <a:rPr lang="fr-FR" b="1" dirty="0">
                <a:solidFill>
                  <a:srgbClr val="4D4635"/>
                </a:solidFill>
                <a:latin typeface="Helvetica"/>
                <a:cs typeface="Helvetica"/>
              </a:rPr>
              <a:t>Il faut être vigilant à la </a:t>
            </a:r>
            <a:r>
              <a:rPr lang="fr-FR" b="1" dirty="0">
                <a:solidFill>
                  <a:srgbClr val="FF0000"/>
                </a:solidFill>
                <a:latin typeface="Helvetica"/>
                <a:cs typeface="Helvetica"/>
              </a:rPr>
              <a:t>DURÉE</a:t>
            </a:r>
            <a:r>
              <a:rPr lang="fr-FR" b="1" dirty="0">
                <a:latin typeface="Helvetica"/>
                <a:cs typeface="Helvetica"/>
              </a:rPr>
              <a:t> </a:t>
            </a:r>
            <a:r>
              <a:rPr lang="fr-FR" b="1" dirty="0">
                <a:solidFill>
                  <a:srgbClr val="4D4635"/>
                </a:solidFill>
                <a:latin typeface="Helvetica"/>
                <a:cs typeface="Helvetica"/>
              </a:rPr>
              <a:t>et à la </a:t>
            </a:r>
            <a:r>
              <a:rPr lang="fr-FR" b="1" dirty="0">
                <a:solidFill>
                  <a:srgbClr val="FF0000"/>
                </a:solidFill>
                <a:latin typeface="Helvetica"/>
                <a:cs typeface="Helvetica"/>
              </a:rPr>
              <a:t>RÉPÉTITION </a:t>
            </a:r>
            <a:r>
              <a:rPr lang="fr-FR" b="1" dirty="0">
                <a:solidFill>
                  <a:srgbClr val="4D4635"/>
                </a:solidFill>
                <a:latin typeface="Helvetica"/>
                <a:cs typeface="Helvetica"/>
              </a:rPr>
              <a:t>des situations stressantes</a:t>
            </a:r>
            <a:endParaRPr lang="fr-FR" dirty="0">
              <a:solidFill>
                <a:srgbClr val="4D4635"/>
              </a:solidFill>
              <a:latin typeface="Helvetica"/>
              <a:cs typeface="Helvetica"/>
            </a:endParaRPr>
          </a:p>
          <a:p>
            <a:pPr algn="ctr" eaLnBrk="1" hangingPunct="1"/>
            <a:endParaRPr lang="fr-FR" sz="2525" dirty="0">
              <a:solidFill>
                <a:srgbClr val="4D4635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94532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4223" y="114511"/>
            <a:ext cx="9735790" cy="723289"/>
          </a:xfrm>
        </p:spPr>
        <p:txBody>
          <a:bodyPr>
            <a:noAutofit/>
          </a:bodyPr>
          <a:lstStyle/>
          <a:p>
            <a:r>
              <a:rPr lang="fr-FR" sz="3367" b="1" dirty="0">
                <a:solidFill>
                  <a:schemeClr val="tx1"/>
                </a:solidFill>
                <a:latin typeface="Helvetica"/>
                <a:cs typeface="Helvetica"/>
              </a:rPr>
              <a:t>Comprendre le stress : une double évaluation</a:t>
            </a:r>
            <a:br>
              <a:rPr lang="fr-FR" sz="3367" b="1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fr-FR" sz="1473" dirty="0">
                <a:solidFill>
                  <a:srgbClr val="C00000"/>
                </a:solidFill>
                <a:latin typeface="Helvetica"/>
                <a:cs typeface="Helvetica"/>
              </a:rPr>
              <a:t>Le modèle de Lazarus</a:t>
            </a:r>
          </a:p>
        </p:txBody>
      </p:sp>
      <p:graphicFrame>
        <p:nvGraphicFramePr>
          <p:cNvPr id="11" name="Diagramme 10"/>
          <p:cNvGraphicFramePr/>
          <p:nvPr/>
        </p:nvGraphicFramePr>
        <p:xfrm>
          <a:off x="319881" y="1165518"/>
          <a:ext cx="9620250" cy="5918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033" y="1995481"/>
            <a:ext cx="454873" cy="761962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209" y="3692710"/>
            <a:ext cx="805044" cy="67086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2238" y="3692710"/>
            <a:ext cx="635456" cy="95530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223" y="6087725"/>
            <a:ext cx="800921" cy="745858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1"/>
          <a:srcRect l="22981" t="16328" r="44142" b="17442"/>
          <a:stretch/>
        </p:blipFill>
        <p:spPr>
          <a:xfrm>
            <a:off x="2887606" y="6068666"/>
            <a:ext cx="615789" cy="90253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141" y="5995229"/>
            <a:ext cx="751376" cy="794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Ellipse 2"/>
          <p:cNvSpPr/>
          <p:nvPr/>
        </p:nvSpPr>
        <p:spPr>
          <a:xfrm>
            <a:off x="2228662" y="827455"/>
            <a:ext cx="5789965" cy="31809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94"/>
          </a:p>
        </p:txBody>
      </p:sp>
      <p:sp>
        <p:nvSpPr>
          <p:cNvPr id="4" name="ZoneTexte 3"/>
          <p:cNvSpPr txBox="1"/>
          <p:nvPr/>
        </p:nvSpPr>
        <p:spPr>
          <a:xfrm>
            <a:off x="7611420" y="827455"/>
            <a:ext cx="2004068" cy="38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94" b="1" dirty="0">
                <a:latin typeface="Helvetica"/>
                <a:cs typeface="Helvetica"/>
              </a:rPr>
              <a:t>1</a:t>
            </a:r>
            <a:r>
              <a:rPr lang="fr-FR" sz="1894" b="1" baseline="30000" dirty="0">
                <a:latin typeface="Helvetica"/>
                <a:cs typeface="Helvetica"/>
              </a:rPr>
              <a:t>ère</a:t>
            </a:r>
            <a:r>
              <a:rPr lang="fr-FR" sz="1894" b="1" dirty="0">
                <a:latin typeface="Helvetica"/>
                <a:cs typeface="Helvetica"/>
              </a:rPr>
              <a:t> évaluation</a:t>
            </a:r>
          </a:p>
        </p:txBody>
      </p:sp>
      <p:sp>
        <p:nvSpPr>
          <p:cNvPr id="5" name="Ellipse 4"/>
          <p:cNvSpPr/>
          <p:nvPr/>
        </p:nvSpPr>
        <p:spPr>
          <a:xfrm>
            <a:off x="319881" y="4746500"/>
            <a:ext cx="4801147" cy="1476122"/>
          </a:xfrm>
          <a:prstGeom prst="ellipse">
            <a:avLst/>
          </a:prstGeom>
          <a:noFill/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94"/>
          </a:p>
        </p:txBody>
      </p:sp>
      <p:sp>
        <p:nvSpPr>
          <p:cNvPr id="13" name="ZoneTexte 12"/>
          <p:cNvSpPr txBox="1"/>
          <p:nvPr/>
        </p:nvSpPr>
        <p:spPr>
          <a:xfrm>
            <a:off x="5341245" y="5327086"/>
            <a:ext cx="2004068" cy="38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94" b="1" dirty="0">
                <a:latin typeface="Helvetica"/>
                <a:cs typeface="Helvetica"/>
              </a:rPr>
              <a:t>2</a:t>
            </a:r>
            <a:r>
              <a:rPr lang="fr-FR" sz="1894" b="1" baseline="30000" dirty="0">
                <a:latin typeface="Helvetica"/>
                <a:cs typeface="Helvetica"/>
              </a:rPr>
              <a:t>ème</a:t>
            </a:r>
            <a:r>
              <a:rPr lang="fr-FR" sz="1894" b="1" dirty="0">
                <a:latin typeface="Helvetica"/>
                <a:cs typeface="Helvetica"/>
              </a:rPr>
              <a:t> évaluation</a:t>
            </a:r>
          </a:p>
        </p:txBody>
      </p:sp>
    </p:spTree>
    <p:extLst>
      <p:ext uri="{BB962C8B-B14F-4D97-AF65-F5344CB8AC3E}">
        <p14:creationId xmlns:p14="http://schemas.microsoft.com/office/powerpoint/2010/main" val="110635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F0ED98-F4B7-E7B7-2257-E695E7BF9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86" y="367234"/>
            <a:ext cx="8406446" cy="950020"/>
          </a:xfrm>
        </p:spPr>
        <p:txBody>
          <a:bodyPr>
            <a:normAutofit fontScale="90000"/>
          </a:bodyPr>
          <a:lstStyle/>
          <a:p>
            <a:r>
              <a:rPr lang="fr-FR" dirty="0"/>
              <a:t>Utiliser les cinq modes de gestion du stress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28D0A98-DABA-712D-80AF-1EB2056175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850263"/>
              </p:ext>
            </p:extLst>
          </p:nvPr>
        </p:nvGraphicFramePr>
        <p:xfrm>
          <a:off x="684213" y="1879402"/>
          <a:ext cx="8478241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8406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FC11B6-183B-2A6A-CB04-ACA1EEEB0539}"/>
              </a:ext>
            </a:extLst>
          </p:cNvPr>
          <p:cNvSpPr txBox="1"/>
          <p:nvPr/>
        </p:nvSpPr>
        <p:spPr>
          <a:xfrm>
            <a:off x="881534" y="655266"/>
            <a:ext cx="61206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81020">
              <a:spcBef>
                <a:spcPct val="0"/>
              </a:spcBef>
            </a:pPr>
            <a:r>
              <a:rPr lang="fr-FR" sz="3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Nos coordonnées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Fabrice  HUET- Formateur - Directeur pédagogique</a:t>
            </a:r>
          </a:p>
          <a:p>
            <a:r>
              <a:rPr lang="fr-FR" dirty="0"/>
              <a:t> </a:t>
            </a:r>
          </a:p>
          <a:p>
            <a:r>
              <a:rPr lang="fr-FR" dirty="0" err="1"/>
              <a:t>fabrice.huet@managerformation.fr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2E21BD-2038-8752-7924-692BB7429B0E}"/>
              </a:ext>
            </a:extLst>
          </p:cNvPr>
          <p:cNvSpPr txBox="1"/>
          <p:nvPr/>
        </p:nvSpPr>
        <p:spPr>
          <a:xfrm>
            <a:off x="1889646" y="562381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contact@managerformation.fr</a:t>
            </a:r>
            <a:endParaRPr lang="fr-FR" dirty="0"/>
          </a:p>
          <a:p>
            <a:r>
              <a:rPr lang="fr-FR" dirty="0"/>
              <a:t>Tél 01 45 78 37 76 – https//</a:t>
            </a:r>
            <a:r>
              <a:rPr lang="fr-FR" dirty="0" err="1"/>
              <a:t>managerformation.org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5349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{F8582A06-CAAB-3B4F-A518-9733FD048C17}tf10001060</Template>
  <TotalTime>3895</TotalTime>
  <Words>3085</Words>
  <Application>Microsoft Macintosh PowerPoint</Application>
  <PresentationFormat>Personnalisé</PresentationFormat>
  <Paragraphs>490</Paragraphs>
  <Slides>33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52" baseType="lpstr">
      <vt:lpstr>Aptos</vt:lpstr>
      <vt:lpstr>Arial</vt:lpstr>
      <vt:lpstr>Arial Narrow</vt:lpstr>
      <vt:lpstr>Calibri</vt:lpstr>
      <vt:lpstr>Charcoal</vt:lpstr>
      <vt:lpstr>Eurostile</vt:lpstr>
      <vt:lpstr>Galliard</vt:lpstr>
      <vt:lpstr>Helvetica</vt:lpstr>
      <vt:lpstr>Helvetica Courant</vt:lpstr>
      <vt:lpstr>Helvetica Gras oblique</vt:lpstr>
      <vt:lpstr>Helvetica Light</vt:lpstr>
      <vt:lpstr>Monotype Sorts</vt:lpstr>
      <vt:lpstr>News Gothic MT</vt:lpstr>
      <vt:lpstr>Tahoma</vt:lpstr>
      <vt:lpstr>Times</vt:lpstr>
      <vt:lpstr>Trebuchet MS</vt:lpstr>
      <vt:lpstr>Wingdings</vt:lpstr>
      <vt:lpstr>Wingdings 3</vt:lpstr>
      <vt:lpstr>Facette</vt:lpstr>
      <vt:lpstr>   Gestion du face à face       Recherche – active par l’expérimentation de la pratique éthique d’instruction </vt:lpstr>
      <vt:lpstr>Notre légitimité sur ce Risque</vt:lpstr>
      <vt:lpstr>CRE :   Les situations attendues à traiter </vt:lpstr>
      <vt:lpstr>Votre vécu : une confrontation possible aux situations suivantes</vt:lpstr>
      <vt:lpstr>ETAPE A :  Se  préparer</vt:lpstr>
      <vt:lpstr>Etape A : Se préparer </vt:lpstr>
      <vt:lpstr>Les différents états d’esprit et risques </vt:lpstr>
      <vt:lpstr>Se préparer mentalement:  les positions de vie (ou la relation de comparaison entre soi-même et l’autre)</vt:lpstr>
      <vt:lpstr>ETAPE B  Conduire l’entretien L’art de la navigation</vt:lpstr>
      <vt:lpstr>Les 5  étapes de l’entretien- enquête : PEACE</vt:lpstr>
      <vt:lpstr>Le récit des faits  un moyen d’éviter la question auto incriminante</vt:lpstr>
      <vt:lpstr>Outil : Cadrer</vt:lpstr>
      <vt:lpstr>Outil : Etre empathique - pragmatique   au profit de l’enquête </vt:lpstr>
      <vt:lpstr>Outil : Questionner</vt:lpstr>
      <vt:lpstr>Outil : Etre  et rester coopératif  pour être efficace</vt:lpstr>
      <vt:lpstr>Outil : Traiter les objections</vt:lpstr>
      <vt:lpstr>Outil : Comprendre le besoin des émotions</vt:lpstr>
      <vt:lpstr> Etape C : Connaître votre attitude spontanée </vt:lpstr>
      <vt:lpstr>Repérer ma réaction  face aux messages négatifs</vt:lpstr>
      <vt:lpstr>Repérer ma tendance : réflexif, actif ou équilibré ? </vt:lpstr>
      <vt:lpstr> ETAPE D: Les outils et techniques de gestion des situations difficiles</vt:lpstr>
      <vt:lpstr>Outil : Comprendre l’escalade vers la violence  et les niveaux d’intervention</vt:lpstr>
      <vt:lpstr>Outil : Se positionner  Le comportement …nourrit le comportement</vt:lpstr>
      <vt:lpstr>Outil pour se maitriser: les trois R</vt:lpstr>
      <vt:lpstr>Outil pour rompre le risque mimétisme  : Pratiquer le temps d’arrêt</vt:lpstr>
      <vt:lpstr>Outil : les 5 temps  de l’instant de crise (1/2)</vt:lpstr>
      <vt:lpstr>L’instant de crise (2/2)</vt:lpstr>
      <vt:lpstr>Plaidoyer pour le mensonge ( extrait de Laurent leguevaque)</vt:lpstr>
      <vt:lpstr> ETAPE E :  Comprendre et agir face au stress</vt:lpstr>
      <vt:lpstr>Connaître les 3 stades de la réaction de stress</vt:lpstr>
      <vt:lpstr>Comprendre le stress : une double évaluation Le modèle de Lazarus</vt:lpstr>
      <vt:lpstr>Utiliser les cinq modes de gestion du stress</vt:lpstr>
      <vt:lpstr>Présentation PowerPoint</vt:lpstr>
    </vt:vector>
  </TitlesOfParts>
  <Company>Manager Formation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Jeunes Managers</dc:title>
  <dc:creator>florence Bellemin</dc:creator>
  <cp:lastModifiedBy>Patricia Roussot</cp:lastModifiedBy>
  <cp:revision>191</cp:revision>
  <cp:lastPrinted>2012-01-11T13:46:56Z</cp:lastPrinted>
  <dcterms:created xsi:type="dcterms:W3CDTF">2012-01-11T13:45:59Z</dcterms:created>
  <dcterms:modified xsi:type="dcterms:W3CDTF">2024-05-09T17:06:38Z</dcterms:modified>
</cp:coreProperties>
</file>