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5.jpg" ContentType="image/jpg"/>
  <Override PartName="/ppt/media/image16.jpg" ContentType="image/jpg"/>
  <Override PartName="/ppt/media/image17.jpg" ContentType="image/jpg"/>
  <Override PartName="/ppt/media/image18.jpg" ContentType="image/jpg"/>
  <Override PartName="/ppt/media/image19.jpg" ContentType="image/jpg"/>
  <Override PartName="/ppt/media/image21.jpg" ContentType="image/jpg"/>
  <Override PartName="/ppt/media/image22.jpg" ContentType="image/jpg"/>
  <Override PartName="/ppt/media/image23.jpg" ContentType="image/jpg"/>
  <Override PartName="/ppt/media/image24.jpg" ContentType="image/jpg"/>
  <Override PartName="/ppt/media/image27.jpg" ContentType="image/jpg"/>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42"/>
  </p:notesMasterIdLst>
  <p:handoutMasterIdLst>
    <p:handoutMasterId r:id="rId43"/>
  </p:handoutMasterIdLst>
  <p:sldIdLst>
    <p:sldId id="359" r:id="rId2"/>
    <p:sldId id="367" r:id="rId3"/>
    <p:sldId id="368" r:id="rId4"/>
    <p:sldId id="546" r:id="rId5"/>
    <p:sldId id="547" r:id="rId6"/>
    <p:sldId id="373" r:id="rId7"/>
    <p:sldId id="371" r:id="rId8"/>
    <p:sldId id="453" r:id="rId9"/>
    <p:sldId id="375" r:id="rId10"/>
    <p:sldId id="376" r:id="rId11"/>
    <p:sldId id="378" r:id="rId12"/>
    <p:sldId id="379" r:id="rId13"/>
    <p:sldId id="380" r:id="rId14"/>
    <p:sldId id="382" r:id="rId15"/>
    <p:sldId id="383" r:id="rId16"/>
    <p:sldId id="384" r:id="rId17"/>
    <p:sldId id="387" r:id="rId18"/>
    <p:sldId id="388" r:id="rId19"/>
    <p:sldId id="389" r:id="rId20"/>
    <p:sldId id="568" r:id="rId21"/>
    <p:sldId id="569" r:id="rId22"/>
    <p:sldId id="429" r:id="rId23"/>
    <p:sldId id="415" r:id="rId24"/>
    <p:sldId id="427" r:id="rId25"/>
    <p:sldId id="325" r:id="rId26"/>
    <p:sldId id="326" r:id="rId27"/>
    <p:sldId id="319" r:id="rId28"/>
    <p:sldId id="327" r:id="rId29"/>
    <p:sldId id="328" r:id="rId30"/>
    <p:sldId id="329" r:id="rId31"/>
    <p:sldId id="428" r:id="rId32"/>
    <p:sldId id="460" r:id="rId33"/>
    <p:sldId id="333" r:id="rId34"/>
    <p:sldId id="430" r:id="rId35"/>
    <p:sldId id="360" r:id="rId36"/>
    <p:sldId id="362" r:id="rId37"/>
    <p:sldId id="365" r:id="rId38"/>
    <p:sldId id="366" r:id="rId39"/>
    <p:sldId id="434" r:id="rId40"/>
    <p:sldId id="356" r:id="rId41"/>
  </p:sldIdLst>
  <p:sldSz cx="5334000" cy="757555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D6B3ECED-78BA-43D0-948B-8BD4B9E53C75}">
          <p14:sldIdLst>
            <p14:sldId id="359"/>
            <p14:sldId id="367"/>
            <p14:sldId id="368"/>
            <p14:sldId id="546"/>
            <p14:sldId id="547"/>
            <p14:sldId id="373"/>
            <p14:sldId id="371"/>
            <p14:sldId id="453"/>
            <p14:sldId id="375"/>
            <p14:sldId id="376"/>
            <p14:sldId id="378"/>
            <p14:sldId id="379"/>
            <p14:sldId id="380"/>
            <p14:sldId id="382"/>
            <p14:sldId id="383"/>
            <p14:sldId id="384"/>
            <p14:sldId id="387"/>
            <p14:sldId id="388"/>
            <p14:sldId id="389"/>
          </p14:sldIdLst>
        </p14:section>
        <p14:section name="Section sans titre" id="{7C41C69D-6BC4-4256-BED8-55A9343C5BCE}">
          <p14:sldIdLst>
            <p14:sldId id="568"/>
            <p14:sldId id="569"/>
            <p14:sldId id="429"/>
            <p14:sldId id="415"/>
            <p14:sldId id="427"/>
            <p14:sldId id="325"/>
            <p14:sldId id="326"/>
            <p14:sldId id="319"/>
            <p14:sldId id="327"/>
            <p14:sldId id="328"/>
            <p14:sldId id="329"/>
            <p14:sldId id="428"/>
            <p14:sldId id="460"/>
            <p14:sldId id="333"/>
            <p14:sldId id="430"/>
            <p14:sldId id="360"/>
            <p14:sldId id="362"/>
            <p14:sldId id="365"/>
            <p14:sldId id="366"/>
            <p14:sldId id="434"/>
            <p14:sldId id="356"/>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A59B"/>
    <a:srgbClr val="FFB612"/>
    <a:srgbClr val="009AA6"/>
    <a:srgbClr val="CD0037"/>
    <a:srgbClr val="675C53"/>
    <a:srgbClr val="A1006B"/>
    <a:srgbClr val="6E1E78"/>
    <a:srgbClr val="82BE00"/>
    <a:srgbClr val="82786F"/>
    <a:srgbClr val="988F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43" autoAdjust="0"/>
    <p:restoredTop sz="94609" autoAdjust="0"/>
  </p:normalViewPr>
  <p:slideViewPr>
    <p:cSldViewPr>
      <p:cViewPr>
        <p:scale>
          <a:sx n="188" d="100"/>
          <a:sy n="188" d="100"/>
        </p:scale>
        <p:origin x="520" y="-29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90" d="100"/>
        <a:sy n="190" d="100"/>
      </p:scale>
      <p:origin x="0" y="22026"/>
    </p:cViewPr>
  </p:sorterViewPr>
  <p:notesViewPr>
    <p:cSldViewPr>
      <p:cViewPr varScale="1">
        <p:scale>
          <a:sx n="90" d="100"/>
          <a:sy n="90" d="100"/>
        </p:scale>
        <p:origin x="-3762" y="-114"/>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93504BC-9D82-48FF-8048-13EDAE818B74}" type="datetimeFigureOut">
              <a:rPr lang="fr-FR" smtClean="0"/>
              <a:t>25/10/2019</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F17C94ED-DD87-40BF-8B83-8555C4D6F577}" type="slidenum">
              <a:rPr lang="fr-FR" smtClean="0"/>
              <a:t>‹N°›</a:t>
            </a:fld>
            <a:endParaRPr lang="fr-FR"/>
          </a:p>
        </p:txBody>
      </p:sp>
      <p:pic>
        <p:nvPicPr>
          <p:cNvPr id="6" name="Image 5"/>
          <p:cNvPicPr>
            <a:picLocks noChangeAspect="1"/>
          </p:cNvPicPr>
          <p:nvPr/>
        </p:nvPicPr>
        <p:blipFill rotWithShape="1">
          <a:blip r:embed="rId2">
            <a:extLst>
              <a:ext uri="{28A0092B-C50C-407E-A947-70E740481C1C}">
                <a14:useLocalDpi xmlns:a14="http://schemas.microsoft.com/office/drawing/2010/main" val="0"/>
              </a:ext>
            </a:extLst>
          </a:blip>
          <a:srcRect l="10254" t="27927" r="13215" b="25798"/>
          <a:stretch/>
        </p:blipFill>
        <p:spPr>
          <a:xfrm>
            <a:off x="122237" y="9341847"/>
            <a:ext cx="914400" cy="552893"/>
          </a:xfrm>
          <a:prstGeom prst="rect">
            <a:avLst/>
          </a:prstGeom>
        </p:spPr>
      </p:pic>
    </p:spTree>
    <p:extLst>
      <p:ext uri="{BB962C8B-B14F-4D97-AF65-F5344CB8AC3E}">
        <p14:creationId xmlns:p14="http://schemas.microsoft.com/office/powerpoint/2010/main" val="2613796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7165"/>
          </a:xfrm>
          <a:prstGeom prst="rect">
            <a:avLst/>
          </a:prstGeom>
        </p:spPr>
        <p:txBody>
          <a:bodyPr vert="horz" lIns="118451" tIns="59226" rIns="118451" bIns="59226" rtlCol="0"/>
          <a:lstStyle>
            <a:lvl1pPr algn="l">
              <a:defRPr sz="1600"/>
            </a:lvl1pPr>
          </a:lstStyle>
          <a:p>
            <a:endParaRPr lang="fr-FR" dirty="0"/>
          </a:p>
        </p:txBody>
      </p:sp>
      <p:sp>
        <p:nvSpPr>
          <p:cNvPr id="3" name="Espace réservé de la date 2"/>
          <p:cNvSpPr>
            <a:spLocks noGrp="1"/>
          </p:cNvSpPr>
          <p:nvPr>
            <p:ph type="dt" idx="1"/>
          </p:nvPr>
        </p:nvSpPr>
        <p:spPr>
          <a:xfrm>
            <a:off x="3849993" y="0"/>
            <a:ext cx="2945659" cy="497165"/>
          </a:xfrm>
          <a:prstGeom prst="rect">
            <a:avLst/>
          </a:prstGeom>
        </p:spPr>
        <p:txBody>
          <a:bodyPr vert="horz" lIns="118451" tIns="59226" rIns="118451" bIns="59226" rtlCol="0"/>
          <a:lstStyle>
            <a:lvl1pPr algn="r">
              <a:defRPr sz="1600"/>
            </a:lvl1pPr>
          </a:lstStyle>
          <a:p>
            <a:fld id="{380486C0-39CB-4D8C-AD8A-5AD5925219EE}" type="datetimeFigureOut">
              <a:rPr lang="fr-FR" smtClean="0"/>
              <a:t>25/10/2019</a:t>
            </a:fld>
            <a:endParaRPr lang="fr-FR" dirty="0"/>
          </a:p>
        </p:txBody>
      </p:sp>
      <p:sp>
        <p:nvSpPr>
          <p:cNvPr id="4" name="Espace réservé de l'image des diapositives 3"/>
          <p:cNvSpPr>
            <a:spLocks noGrp="1" noRot="1" noChangeAspect="1"/>
          </p:cNvSpPr>
          <p:nvPr>
            <p:ph type="sldImg" idx="2"/>
          </p:nvPr>
        </p:nvSpPr>
        <p:spPr>
          <a:xfrm>
            <a:off x="2089150" y="744538"/>
            <a:ext cx="2619375" cy="3721100"/>
          </a:xfrm>
          <a:prstGeom prst="rect">
            <a:avLst/>
          </a:prstGeom>
          <a:noFill/>
          <a:ln w="12700">
            <a:solidFill>
              <a:prstClr val="black"/>
            </a:solidFill>
          </a:ln>
        </p:spPr>
        <p:txBody>
          <a:bodyPr vert="horz" lIns="118451" tIns="59226" rIns="118451" bIns="59226" rtlCol="0" anchor="ctr"/>
          <a:lstStyle/>
          <a:p>
            <a:endParaRPr lang="fr-FR" dirty="0"/>
          </a:p>
        </p:txBody>
      </p:sp>
      <p:sp>
        <p:nvSpPr>
          <p:cNvPr id="5" name="Espace réservé des commentaires 4"/>
          <p:cNvSpPr>
            <a:spLocks noGrp="1"/>
          </p:cNvSpPr>
          <p:nvPr>
            <p:ph type="body" sz="quarter" idx="3"/>
          </p:nvPr>
        </p:nvSpPr>
        <p:spPr>
          <a:xfrm>
            <a:off x="679768" y="4715778"/>
            <a:ext cx="5438140" cy="4466154"/>
          </a:xfrm>
          <a:prstGeom prst="rect">
            <a:avLst/>
          </a:prstGeom>
        </p:spPr>
        <p:txBody>
          <a:bodyPr vert="horz" lIns="118451" tIns="59226" rIns="118451" bIns="59226"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475"/>
            <a:ext cx="2945659" cy="495084"/>
          </a:xfrm>
          <a:prstGeom prst="rect">
            <a:avLst/>
          </a:prstGeom>
        </p:spPr>
        <p:txBody>
          <a:bodyPr vert="horz" lIns="118451" tIns="59226" rIns="118451" bIns="59226" rtlCol="0" anchor="b"/>
          <a:lstStyle>
            <a:lvl1pPr algn="l">
              <a:defRPr sz="1600"/>
            </a:lvl1pPr>
          </a:lstStyle>
          <a:p>
            <a:endParaRPr lang="fr-FR" dirty="0"/>
          </a:p>
        </p:txBody>
      </p:sp>
      <p:sp>
        <p:nvSpPr>
          <p:cNvPr id="7" name="Espace réservé du numéro de diapositive 6"/>
          <p:cNvSpPr>
            <a:spLocks noGrp="1"/>
          </p:cNvSpPr>
          <p:nvPr>
            <p:ph type="sldNum" sz="quarter" idx="5"/>
          </p:nvPr>
        </p:nvSpPr>
        <p:spPr>
          <a:xfrm>
            <a:off x="3849993" y="9429475"/>
            <a:ext cx="2945659" cy="495084"/>
          </a:xfrm>
          <a:prstGeom prst="rect">
            <a:avLst/>
          </a:prstGeom>
        </p:spPr>
        <p:txBody>
          <a:bodyPr vert="horz" lIns="118451" tIns="59226" rIns="118451" bIns="59226" rtlCol="0" anchor="b"/>
          <a:lstStyle>
            <a:lvl1pPr algn="r">
              <a:defRPr sz="1600"/>
            </a:lvl1pPr>
          </a:lstStyle>
          <a:p>
            <a:fld id="{0774F35C-3A56-478E-B406-9E2DC30A8F95}" type="slidenum">
              <a:rPr lang="fr-FR" smtClean="0"/>
              <a:t>‹N°›</a:t>
            </a:fld>
            <a:endParaRPr lang="fr-FR" dirty="0"/>
          </a:p>
        </p:txBody>
      </p:sp>
    </p:spTree>
    <p:extLst>
      <p:ext uri="{BB962C8B-B14F-4D97-AF65-F5344CB8AC3E}">
        <p14:creationId xmlns:p14="http://schemas.microsoft.com/office/powerpoint/2010/main" val="1325218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774F35C-3A56-478E-B406-9E2DC30A8F95}" type="slidenum">
              <a:rPr lang="fr-FR" smtClean="0"/>
              <a:t>1</a:t>
            </a:fld>
            <a:endParaRPr lang="fr-FR" dirty="0"/>
          </a:p>
        </p:txBody>
      </p:sp>
    </p:spTree>
    <p:extLst>
      <p:ext uri="{BB962C8B-B14F-4D97-AF65-F5344CB8AC3E}">
        <p14:creationId xmlns:p14="http://schemas.microsoft.com/office/powerpoint/2010/main" val="1150476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774F35C-3A56-478E-B406-9E2DC30A8F95}" type="slidenum">
              <a:rPr lang="fr-FR" smtClean="0"/>
              <a:t>13</a:t>
            </a:fld>
            <a:endParaRPr lang="fr-FR" dirty="0"/>
          </a:p>
        </p:txBody>
      </p:sp>
    </p:spTree>
    <p:extLst>
      <p:ext uri="{BB962C8B-B14F-4D97-AF65-F5344CB8AC3E}">
        <p14:creationId xmlns:p14="http://schemas.microsoft.com/office/powerpoint/2010/main" val="95494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Voir carte</a:t>
            </a:r>
          </a:p>
        </p:txBody>
      </p:sp>
      <p:sp>
        <p:nvSpPr>
          <p:cNvPr id="4" name="Espace réservé du numéro de diapositive 3"/>
          <p:cNvSpPr>
            <a:spLocks noGrp="1"/>
          </p:cNvSpPr>
          <p:nvPr>
            <p:ph type="sldNum" sz="quarter" idx="10"/>
          </p:nvPr>
        </p:nvSpPr>
        <p:spPr/>
        <p:txBody>
          <a:bodyPr/>
          <a:lstStyle/>
          <a:p>
            <a:fld id="{0774F35C-3A56-478E-B406-9E2DC30A8F95}" type="slidenum">
              <a:rPr lang="fr-FR" smtClean="0"/>
              <a:t>27</a:t>
            </a:fld>
            <a:endParaRPr lang="fr-FR"/>
          </a:p>
        </p:txBody>
      </p:sp>
    </p:spTree>
    <p:extLst>
      <p:ext uri="{BB962C8B-B14F-4D97-AF65-F5344CB8AC3E}">
        <p14:creationId xmlns:p14="http://schemas.microsoft.com/office/powerpoint/2010/main" val="1098110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00050" y="2348422"/>
            <a:ext cx="453390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800101" y="4242308"/>
            <a:ext cx="37337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9F7A908F-5CDB-4626-9C7B-AAA7A6BAD136}" type="datetime1">
              <a:rPr lang="fr-FR" smtClean="0"/>
              <a:t>25/10/2019</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AE006E"/>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068AA74-0412-41A0-9918-4F30363A13FC}" type="datetime1">
              <a:rPr lang="fr-FR" smtClean="0"/>
              <a:t>25/10/2019</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AE006E"/>
                </a:solidFill>
                <a:latin typeface="Arial"/>
                <a:cs typeface="Arial"/>
              </a:defRPr>
            </a:lvl1pPr>
          </a:lstStyle>
          <a:p>
            <a:endParaRPr/>
          </a:p>
        </p:txBody>
      </p:sp>
      <p:sp>
        <p:nvSpPr>
          <p:cNvPr id="3" name="Holder 3"/>
          <p:cNvSpPr>
            <a:spLocks noGrp="1"/>
          </p:cNvSpPr>
          <p:nvPr>
            <p:ph sz="half" idx="2"/>
          </p:nvPr>
        </p:nvSpPr>
        <p:spPr>
          <a:xfrm>
            <a:off x="266700" y="1742378"/>
            <a:ext cx="232029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2747009" y="1742378"/>
            <a:ext cx="232029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FF9D21ED-CBBD-4B6E-85B1-8B91A967EF8F}" type="datetime1">
              <a:rPr lang="fr-FR" smtClean="0"/>
              <a:t>25/10/2019</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pic>
        <p:nvPicPr>
          <p:cNvPr id="6" name="Imag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87" t="28269" r="13823" b="27709"/>
          <a:stretch/>
        </p:blipFill>
        <p:spPr>
          <a:xfrm>
            <a:off x="152400" y="7140575"/>
            <a:ext cx="457200" cy="28035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pic>
        <p:nvPicPr>
          <p:cNvPr id="5" name="Imag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0254" t="27927" r="13215" b="25798"/>
          <a:stretch/>
        </p:blipFill>
        <p:spPr>
          <a:xfrm>
            <a:off x="76200" y="7188421"/>
            <a:ext cx="457200" cy="27644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3840481" y="7045263"/>
            <a:ext cx="1226820" cy="276999"/>
          </a:xfrm>
        </p:spPr>
        <p:txBody>
          <a:bodyPr/>
          <a:lstStyle/>
          <a:p>
            <a:fld id="{1AC7752C-7ED2-40E4-B736-F771C307F48B}" type="slidenum">
              <a:rPr lang="fr-FR" smtClean="0"/>
              <a:t>‹N°›</a:t>
            </a:fld>
            <a:endParaRPr lang="fr-FR" dirty="0"/>
          </a:p>
        </p:txBody>
      </p:sp>
      <p:pic>
        <p:nvPicPr>
          <p:cNvPr id="5" name="Imag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0254" t="27927" r="13215" b="25798"/>
          <a:stretch/>
        </p:blipFill>
        <p:spPr>
          <a:xfrm>
            <a:off x="76200" y="7188421"/>
            <a:ext cx="457200" cy="276447"/>
          </a:xfrm>
          <a:prstGeom prst="rect">
            <a:avLst/>
          </a:prstGeom>
        </p:spPr>
      </p:pic>
      <p:pic>
        <p:nvPicPr>
          <p:cNvPr id="6" name="Image 5">
            <a:extLst>
              <a:ext uri="{FF2B5EF4-FFF2-40B4-BE49-F238E27FC236}">
                <a16:creationId xmlns:a16="http://schemas.microsoft.com/office/drawing/2014/main" id="{3A02E66D-43B6-4D0A-8F15-E7A471ADC3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9600" y="7133478"/>
            <a:ext cx="1169064" cy="377568"/>
          </a:xfrm>
          <a:prstGeom prst="rect">
            <a:avLst/>
          </a:prstGeom>
        </p:spPr>
      </p:pic>
    </p:spTree>
    <p:extLst>
      <p:ext uri="{BB962C8B-B14F-4D97-AF65-F5344CB8AC3E}">
        <p14:creationId xmlns:p14="http://schemas.microsoft.com/office/powerpoint/2010/main" val="4075581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1AC7752C-7ED2-40E4-B736-F771C307F48B}" type="slidenum">
              <a:rPr lang="fr-FR" smtClean="0"/>
              <a:t>‹N°›</a:t>
            </a:fld>
            <a:endParaRPr lang="fr-FR" dirty="0"/>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0254" t="27927" r="13215" b="25798"/>
          <a:stretch/>
        </p:blipFill>
        <p:spPr>
          <a:xfrm>
            <a:off x="76200" y="7188421"/>
            <a:ext cx="457200" cy="276447"/>
          </a:xfrm>
          <a:prstGeom prst="rect">
            <a:avLst/>
          </a:prstGeom>
        </p:spPr>
      </p:pic>
    </p:spTree>
    <p:extLst>
      <p:ext uri="{BB962C8B-B14F-4D97-AF65-F5344CB8AC3E}">
        <p14:creationId xmlns:p14="http://schemas.microsoft.com/office/powerpoint/2010/main" val="4113617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70863" y="487075"/>
            <a:ext cx="3192272" cy="369332"/>
          </a:xfrm>
          <a:prstGeom prst="rect">
            <a:avLst/>
          </a:prstGeom>
        </p:spPr>
        <p:txBody>
          <a:bodyPr wrap="square" lIns="0" tIns="0" rIns="0" bIns="0">
            <a:spAutoFit/>
          </a:bodyPr>
          <a:lstStyle>
            <a:lvl1pPr>
              <a:defRPr sz="2400" b="0" i="0">
                <a:solidFill>
                  <a:srgbClr val="AE006E"/>
                </a:solidFill>
                <a:latin typeface="Arial"/>
                <a:cs typeface="Arial"/>
              </a:defRPr>
            </a:lvl1pPr>
          </a:lstStyle>
          <a:p>
            <a:endParaRPr/>
          </a:p>
        </p:txBody>
      </p:sp>
      <p:sp>
        <p:nvSpPr>
          <p:cNvPr id="3" name="Holder 3"/>
          <p:cNvSpPr>
            <a:spLocks noGrp="1"/>
          </p:cNvSpPr>
          <p:nvPr>
            <p:ph type="body" idx="1"/>
          </p:nvPr>
        </p:nvSpPr>
        <p:spPr>
          <a:xfrm>
            <a:off x="351538" y="2661085"/>
            <a:ext cx="4630927"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1813562" y="7045263"/>
            <a:ext cx="1706879" cy="276999"/>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266700" y="7045263"/>
            <a:ext cx="1226820" cy="276999"/>
          </a:xfrm>
          <a:prstGeom prst="rect">
            <a:avLst/>
          </a:prstGeom>
        </p:spPr>
        <p:txBody>
          <a:bodyPr wrap="square" lIns="0" tIns="0" rIns="0" bIns="0">
            <a:spAutoFit/>
          </a:bodyPr>
          <a:lstStyle>
            <a:lvl1pPr algn="l">
              <a:defRPr>
                <a:solidFill>
                  <a:schemeClr val="tx1">
                    <a:tint val="75000"/>
                  </a:schemeClr>
                </a:solidFill>
              </a:defRPr>
            </a:lvl1pPr>
          </a:lstStyle>
          <a:p>
            <a:fld id="{79D6AF2D-BB72-4D97-BF80-BDAE18D3E354}" type="datetime1">
              <a:rPr lang="fr-FR" smtClean="0"/>
              <a:t>25/10/2019</a:t>
            </a:fld>
            <a:endParaRPr lang="en-US" dirty="0"/>
          </a:p>
        </p:txBody>
      </p:sp>
      <p:sp>
        <p:nvSpPr>
          <p:cNvPr id="6" name="Holder 6"/>
          <p:cNvSpPr>
            <a:spLocks noGrp="1"/>
          </p:cNvSpPr>
          <p:nvPr>
            <p:ph type="sldNum" sz="quarter" idx="7"/>
          </p:nvPr>
        </p:nvSpPr>
        <p:spPr>
          <a:xfrm>
            <a:off x="3840481" y="7045263"/>
            <a:ext cx="12268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5.xml"/><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333" y="625976"/>
            <a:ext cx="2704042" cy="324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14739" y="3153380"/>
            <a:ext cx="4739230" cy="2598252"/>
          </a:xfrm>
          <a:prstGeom prst="rect">
            <a:avLst/>
          </a:prstGeom>
          <a:solidFill>
            <a:schemeClr val="bg1"/>
          </a:solidFill>
        </p:spPr>
        <p:txBody>
          <a:bodyPr wrap="square" lIns="73765" tIns="36882" rIns="73765" bIns="36882">
            <a:spAutoFit/>
          </a:bodyPr>
          <a:lstStyle/>
          <a:p>
            <a:pPr algn="ctr"/>
            <a:endParaRPr lang="fr-FR" sz="3500" dirty="0">
              <a:solidFill>
                <a:srgbClr val="6E1E78"/>
              </a:solidFill>
              <a:latin typeface="Avenir LT Std 55 Roman" pitchFamily="34" charset="0"/>
            </a:endParaRPr>
          </a:p>
          <a:p>
            <a:pPr algn="ctr"/>
            <a:r>
              <a:rPr lang="fr-FR" sz="3600" dirty="0">
                <a:solidFill>
                  <a:srgbClr val="6E1E78"/>
                </a:solidFill>
                <a:latin typeface="Avenir LT Std 55 Roman" pitchFamily="34" charset="0"/>
              </a:rPr>
              <a:t>PRODUITS</a:t>
            </a:r>
            <a:r>
              <a:rPr lang="fr-FR" sz="3500" dirty="0">
                <a:solidFill>
                  <a:srgbClr val="6E1E78"/>
                </a:solidFill>
                <a:latin typeface="Avenir LT Std 55 Roman" pitchFamily="34" charset="0"/>
              </a:rPr>
              <a:t>, SERVICES</a:t>
            </a:r>
          </a:p>
          <a:p>
            <a:pPr algn="ctr"/>
            <a:r>
              <a:rPr lang="fr-FR" sz="3500" u="sng" dirty="0">
                <a:solidFill>
                  <a:srgbClr val="6E1E78"/>
                </a:solidFill>
                <a:latin typeface="Avenir LT Std 55 Roman" pitchFamily="34" charset="0"/>
              </a:rPr>
              <a:t>&amp;</a:t>
            </a:r>
            <a:endParaRPr lang="fr-FR" sz="3500" dirty="0">
              <a:solidFill>
                <a:srgbClr val="6E1E78"/>
              </a:solidFill>
              <a:latin typeface="Avenir LT Std 55 Roman" pitchFamily="34" charset="0"/>
            </a:endParaRPr>
          </a:p>
          <a:p>
            <a:pPr algn="ctr"/>
            <a:r>
              <a:rPr lang="fr-FR" sz="3500" dirty="0">
                <a:solidFill>
                  <a:srgbClr val="6E1E78"/>
                </a:solidFill>
                <a:latin typeface="Avenir LT Std 55 Roman" pitchFamily="34" charset="0"/>
              </a:rPr>
              <a:t>REGULARISATIONS </a:t>
            </a:r>
          </a:p>
          <a:p>
            <a:pPr algn="ctr"/>
            <a:r>
              <a:rPr lang="fr-FR" sz="2400" dirty="0">
                <a:solidFill>
                  <a:srgbClr val="6E1E78"/>
                </a:solidFill>
                <a:latin typeface="Avenir LT Std 55 Roman" pitchFamily="34" charset="0"/>
              </a:rPr>
              <a:t>TER CENTRE VAL DE LOIRE </a:t>
            </a:r>
          </a:p>
        </p:txBody>
      </p:sp>
      <p:sp>
        <p:nvSpPr>
          <p:cNvPr id="4" name="ZoneTexte 3"/>
          <p:cNvSpPr txBox="1"/>
          <p:nvPr/>
        </p:nvSpPr>
        <p:spPr>
          <a:xfrm>
            <a:off x="685800" y="5768975"/>
            <a:ext cx="3886200" cy="215444"/>
          </a:xfrm>
          <a:prstGeom prst="rect">
            <a:avLst/>
          </a:prstGeom>
          <a:noFill/>
        </p:spPr>
        <p:txBody>
          <a:bodyPr wrap="square" rtlCol="0">
            <a:spAutoFit/>
          </a:bodyPr>
          <a:lstStyle/>
          <a:p>
            <a:r>
              <a:rPr lang="fr-FR" sz="800" dirty="0">
                <a:latin typeface="Avenir LT Std 35 Light" pitchFamily="34" charset="0"/>
              </a:rPr>
              <a:t> V1  octobre 2019</a:t>
            </a:r>
          </a:p>
        </p:txBody>
      </p:sp>
    </p:spTree>
    <p:extLst>
      <p:ext uri="{BB962C8B-B14F-4D97-AF65-F5344CB8AC3E}">
        <p14:creationId xmlns:p14="http://schemas.microsoft.com/office/powerpoint/2010/main" val="3834196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36150" y="208376"/>
            <a:ext cx="5040000" cy="7261067"/>
          </a:xfrm>
          <a:prstGeom prst="rect">
            <a:avLst/>
          </a:prstGeom>
          <a:solidFill>
            <a:srgbClr val="009AA6"/>
          </a:solidFill>
        </p:spPr>
        <p:txBody>
          <a:bodyPr wrap="square" lIns="73765" tIns="36882" rIns="73765" bIns="36882" rtlCol="0">
            <a:spAutoFit/>
          </a:bodyPr>
          <a:lstStyle/>
          <a:p>
            <a:endParaRPr lang="fr-FR" sz="1300" dirty="0">
              <a:solidFill>
                <a:schemeClr val="bg1"/>
              </a:solidFill>
              <a:latin typeface="Avenir LT Std 45 Book" pitchFamily="34" charset="0"/>
            </a:endParaRPr>
          </a:p>
          <a:p>
            <a:r>
              <a:rPr lang="fr-FR" sz="2900" dirty="0">
                <a:solidFill>
                  <a:schemeClr val="bg1"/>
                </a:solidFill>
                <a:latin typeface="Avenir LT Std 45 Book" pitchFamily="34" charset="0"/>
              </a:rPr>
              <a:t>NOUVELLES RÈGLES DE RÉGULARISATION</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500" dirty="0"/>
          </a:p>
        </p:txBody>
      </p:sp>
      <p:sp>
        <p:nvSpPr>
          <p:cNvPr id="2" name="Espace réservé du numéro de diapositive 1"/>
          <p:cNvSpPr>
            <a:spLocks noGrp="1"/>
          </p:cNvSpPr>
          <p:nvPr>
            <p:ph type="sldNum" sz="quarter" idx="12"/>
          </p:nvPr>
        </p:nvSpPr>
        <p:spPr>
          <a:xfrm>
            <a:off x="3840481" y="7292975"/>
            <a:ext cx="1226820" cy="169277"/>
          </a:xfrm>
        </p:spPr>
        <p:txBody>
          <a:bodyPr/>
          <a:lstStyle/>
          <a:p>
            <a:fld id="{1AC7752C-7ED2-40E4-B736-F771C307F48B}" type="slidenum">
              <a:rPr lang="fr-FR" sz="1100" smtClean="0">
                <a:solidFill>
                  <a:schemeClr val="tx1"/>
                </a:solidFill>
              </a:rPr>
              <a:t>2</a:t>
            </a:fld>
            <a:endParaRPr lang="fr-FR" sz="1100" dirty="0">
              <a:solidFill>
                <a:schemeClr val="tx1"/>
              </a:solidFill>
            </a:endParaRPr>
          </a:p>
        </p:txBody>
      </p:sp>
    </p:spTree>
    <p:extLst>
      <p:ext uri="{BB962C8B-B14F-4D97-AF65-F5344CB8AC3E}">
        <p14:creationId xmlns:p14="http://schemas.microsoft.com/office/powerpoint/2010/main" val="3449432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08_Pôle_Performance\03_Partage\Informatique\LYDIA NE PAS JETER\dirigeant\PROJETS\COSMO\Animations COSMO NRR\Photos\KRCF_nc_standard.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128" t="-9318" r="-11697" b="70150"/>
          <a:stretch/>
        </p:blipFill>
        <p:spPr bwMode="auto">
          <a:xfrm flipH="1">
            <a:off x="2558410" y="3330575"/>
            <a:ext cx="452647" cy="61628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Y:\08_Pôle_Performance\03_Partage\Informatique\LYDIA NE PAS JETER\dirigeant\PROJETS\COSMO\Animations COSMO NRR\Photos\K6T9_nc_standard.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839" t="16970" r="35784" b="57258"/>
          <a:stretch/>
        </p:blipFill>
        <p:spPr bwMode="auto">
          <a:xfrm>
            <a:off x="220446" y="3359716"/>
            <a:ext cx="847190" cy="6972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Y:\08_Pôle_Performance\03_Partage\Informatique\LYDIA NE PAS JETER\dirigeant\PROJETS\COSMO\Animations COSMO NRR\Photos\K6TJ_nc_standard.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602" t="14980" r="37727" b="62011"/>
          <a:stretch/>
        </p:blipFill>
        <p:spPr bwMode="auto">
          <a:xfrm>
            <a:off x="1872050" y="3359718"/>
            <a:ext cx="686358" cy="58714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25562" y="4413193"/>
            <a:ext cx="4990971" cy="1536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5190" tIns="27596" rIns="55190" bIns="27596" rtlCol="0" anchor="ctr"/>
          <a:lstStyle/>
          <a:p>
            <a:pPr algn="ctr"/>
            <a:endParaRPr lang="fr-FR" dirty="0"/>
          </a:p>
        </p:txBody>
      </p:sp>
      <p:sp>
        <p:nvSpPr>
          <p:cNvPr id="7" name="Rectangle 6"/>
          <p:cNvSpPr/>
          <p:nvPr/>
        </p:nvSpPr>
        <p:spPr>
          <a:xfrm>
            <a:off x="21266" y="773443"/>
            <a:ext cx="5216533" cy="425063"/>
          </a:xfrm>
          <a:prstGeom prst="rect">
            <a:avLst/>
          </a:prstGeom>
        </p:spPr>
        <p:txBody>
          <a:bodyPr wrap="square" lIns="55190" tIns="27596" rIns="55190" bIns="27596">
            <a:spAutoFit/>
          </a:bodyPr>
          <a:lstStyle/>
          <a:p>
            <a:r>
              <a:rPr lang="fr-FR" sz="1200" dirty="0">
                <a:solidFill>
                  <a:srgbClr val="4D4F53"/>
                </a:solidFill>
                <a:latin typeface="Avenir LT Std 35 Light" pitchFamily="34" charset="0"/>
              </a:rPr>
              <a:t>Les règles de régularisation évoluent vers plus de </a:t>
            </a:r>
            <a:r>
              <a:rPr lang="fr-FR" sz="1200" dirty="0">
                <a:solidFill>
                  <a:srgbClr val="009AA6"/>
                </a:solidFill>
                <a:latin typeface="Avenir LT Std 55 Roman" pitchFamily="34" charset="0"/>
              </a:rPr>
              <a:t>simplicité</a:t>
            </a:r>
            <a:r>
              <a:rPr lang="fr-FR" sz="1200" dirty="0">
                <a:latin typeface="Avenir LT Std 55 Roman" pitchFamily="34" charset="0"/>
              </a:rPr>
              <a:t>,</a:t>
            </a:r>
            <a:r>
              <a:rPr lang="fr-FR" sz="1200" dirty="0">
                <a:solidFill>
                  <a:srgbClr val="4D4F53"/>
                </a:solidFill>
                <a:latin typeface="Avenir LT Std 55 Roman" pitchFamily="34" charset="0"/>
              </a:rPr>
              <a:t> </a:t>
            </a:r>
            <a:r>
              <a:rPr lang="fr-FR" sz="1200" dirty="0">
                <a:solidFill>
                  <a:srgbClr val="4D4F53"/>
                </a:solidFill>
                <a:latin typeface="Avenir LT Std 35 Light" pitchFamily="34" charset="0"/>
              </a:rPr>
              <a:t>de </a:t>
            </a:r>
            <a:r>
              <a:rPr lang="fr-FR" sz="1200" dirty="0">
                <a:solidFill>
                  <a:srgbClr val="009AA6"/>
                </a:solidFill>
                <a:latin typeface="Avenir LT Std 55 Roman" pitchFamily="34" charset="0"/>
              </a:rPr>
              <a:t>clarté</a:t>
            </a:r>
            <a:r>
              <a:rPr lang="fr-FR" sz="1200" b="1" dirty="0">
                <a:solidFill>
                  <a:srgbClr val="0088CE"/>
                </a:solidFill>
                <a:latin typeface="Avenir LT Std 35 Light" pitchFamily="34" charset="0"/>
              </a:rPr>
              <a:t> </a:t>
            </a:r>
            <a:r>
              <a:rPr lang="fr-FR" sz="1200" dirty="0">
                <a:solidFill>
                  <a:srgbClr val="4D4F53"/>
                </a:solidFill>
                <a:latin typeface="Avenir LT Std 35 Light" pitchFamily="34" charset="0"/>
              </a:rPr>
              <a:t>et</a:t>
            </a:r>
            <a:r>
              <a:rPr lang="fr-FR" sz="1200" dirty="0">
                <a:latin typeface="Avenir LT Std 35 Light" pitchFamily="34" charset="0"/>
              </a:rPr>
              <a:t> </a:t>
            </a:r>
            <a:r>
              <a:rPr lang="fr-FR" sz="1200" dirty="0">
                <a:solidFill>
                  <a:srgbClr val="4D4F53"/>
                </a:solidFill>
                <a:latin typeface="Avenir LT Std 35 Light" pitchFamily="34" charset="0"/>
              </a:rPr>
              <a:t>d’</a:t>
            </a:r>
            <a:r>
              <a:rPr lang="fr-FR" sz="1200" dirty="0">
                <a:solidFill>
                  <a:srgbClr val="009AA6"/>
                </a:solidFill>
                <a:latin typeface="Avenir LT Std 55 Roman" pitchFamily="34" charset="0"/>
              </a:rPr>
              <a:t>équité</a:t>
            </a:r>
            <a:r>
              <a:rPr lang="fr-FR" sz="1200" b="1" dirty="0">
                <a:latin typeface="Avenir LT Std 35 Light" pitchFamily="34" charset="0"/>
              </a:rPr>
              <a:t> </a:t>
            </a:r>
            <a:r>
              <a:rPr lang="fr-FR" sz="1200" dirty="0">
                <a:solidFill>
                  <a:srgbClr val="4D4F53"/>
                </a:solidFill>
                <a:latin typeface="Avenir LT Std 35 Light" pitchFamily="34" charset="0"/>
              </a:rPr>
              <a:t>pour </a:t>
            </a:r>
            <a:r>
              <a:rPr lang="fr-FR" sz="1200" b="1" dirty="0">
                <a:solidFill>
                  <a:srgbClr val="4D4F53"/>
                </a:solidFill>
                <a:latin typeface="Avenir LT Std 35 Light" pitchFamily="34" charset="0"/>
              </a:rPr>
              <a:t>préserver les recettes. </a:t>
            </a:r>
            <a:endParaRPr lang="fr-FR" sz="1200" dirty="0">
              <a:solidFill>
                <a:srgbClr val="4D4F53"/>
              </a:solidFill>
              <a:latin typeface="Avenir LT Std 35 Light" pitchFamily="34" charset="0"/>
            </a:endParaRPr>
          </a:p>
        </p:txBody>
      </p:sp>
      <p:sp>
        <p:nvSpPr>
          <p:cNvPr id="8" name="Rectangle 7"/>
          <p:cNvSpPr/>
          <p:nvPr/>
        </p:nvSpPr>
        <p:spPr>
          <a:xfrm>
            <a:off x="34709" y="1175709"/>
            <a:ext cx="5299291" cy="1987029"/>
          </a:xfrm>
          <a:prstGeom prst="rect">
            <a:avLst/>
          </a:prstGeom>
        </p:spPr>
        <p:txBody>
          <a:bodyPr wrap="square" lIns="55190" tIns="27596" rIns="55190" bIns="27596">
            <a:spAutoFit/>
          </a:bodyPr>
          <a:lstStyle/>
          <a:p>
            <a:r>
              <a:rPr lang="fr-FR" dirty="0">
                <a:solidFill>
                  <a:srgbClr val="009AA6"/>
                </a:solidFill>
                <a:latin typeface="Avenir LT Std 65 Medium" pitchFamily="34" charset="0"/>
              </a:rPr>
              <a:t>+ SIMPLES </a:t>
            </a:r>
          </a:p>
          <a:p>
            <a:endParaRPr lang="fr-FR" sz="200" dirty="0">
              <a:solidFill>
                <a:srgbClr val="0088CE"/>
              </a:solidFill>
              <a:latin typeface="Avenir LT Std 65 Medium" pitchFamily="34" charset="0"/>
            </a:endParaRPr>
          </a:p>
          <a:p>
            <a:pPr marL="218463"/>
            <a:r>
              <a:rPr lang="fr-FR" sz="1100" cap="all" dirty="0">
                <a:solidFill>
                  <a:srgbClr val="6E1E78"/>
                </a:solidFill>
                <a:latin typeface="Avenir LT Std 55 Roman" pitchFamily="34" charset="0"/>
              </a:rPr>
              <a:t>4 motifs </a:t>
            </a:r>
            <a:r>
              <a:rPr lang="fr-FR" sz="1100" dirty="0">
                <a:solidFill>
                  <a:srgbClr val="4D4F53"/>
                </a:solidFill>
                <a:latin typeface="Avenir LT Std 35 Light" pitchFamily="34" charset="0"/>
              </a:rPr>
              <a:t>d’infraction tarifaire (dont 3 = 95% des régularisations)</a:t>
            </a:r>
          </a:p>
          <a:p>
            <a:pPr marL="271163"/>
            <a:endParaRPr lang="fr-FR" sz="200" dirty="0">
              <a:latin typeface="Avenir LT Std 35 Light" pitchFamily="34" charset="0"/>
            </a:endParaRPr>
          </a:p>
          <a:p>
            <a:r>
              <a:rPr lang="fr-FR" dirty="0">
                <a:solidFill>
                  <a:srgbClr val="009AA6"/>
                </a:solidFill>
                <a:latin typeface="Avenir LT Std 65 Medium" pitchFamily="34" charset="0"/>
              </a:rPr>
              <a:t>+ CLAIRES </a:t>
            </a:r>
          </a:p>
          <a:p>
            <a:endParaRPr lang="fr-FR" sz="200" dirty="0">
              <a:solidFill>
                <a:srgbClr val="0088CE"/>
              </a:solidFill>
              <a:latin typeface="Avenir LT Std 65 Medium" pitchFamily="34" charset="0"/>
            </a:endParaRPr>
          </a:p>
          <a:p>
            <a:pPr marL="218463"/>
            <a:r>
              <a:rPr lang="fr-FR" sz="1100" cap="all" dirty="0">
                <a:solidFill>
                  <a:srgbClr val="6E1E78"/>
                </a:solidFill>
                <a:latin typeface="Avenir LT Std 55 Roman" pitchFamily="34" charset="0"/>
              </a:rPr>
              <a:t>UN montant forfaitaire </a:t>
            </a:r>
            <a:r>
              <a:rPr lang="fr-FR" sz="1100" dirty="0">
                <a:solidFill>
                  <a:srgbClr val="4D4F53"/>
                </a:solidFill>
                <a:latin typeface="Avenir LT Std 35 Light" pitchFamily="34" charset="0"/>
              </a:rPr>
              <a:t>avec 3 paliers kilométriques pour la ligne du BA qui inclut </a:t>
            </a:r>
          </a:p>
          <a:p>
            <a:pPr marL="218463"/>
            <a:r>
              <a:rPr lang="fr-FR" sz="1100" dirty="0">
                <a:solidFill>
                  <a:srgbClr val="4D4F53"/>
                </a:solidFill>
                <a:latin typeface="Avenir LT Std 35 Light" pitchFamily="34" charset="0"/>
              </a:rPr>
              <a:t>l’</a:t>
            </a:r>
            <a:r>
              <a:rPr lang="fr-FR" sz="1100" dirty="0">
                <a:solidFill>
                  <a:srgbClr val="4D4F53"/>
                </a:solidFill>
                <a:latin typeface="Avenir LT Std 55 Roman" pitchFamily="34" charset="0"/>
              </a:rPr>
              <a:t>I</a:t>
            </a:r>
            <a:r>
              <a:rPr lang="fr-FR" sz="1100" dirty="0">
                <a:solidFill>
                  <a:srgbClr val="4D4F53"/>
                </a:solidFill>
                <a:latin typeface="Avenir LT Std 35 Light" pitchFamily="34" charset="0"/>
              </a:rPr>
              <a:t>ndemnité </a:t>
            </a:r>
            <a:r>
              <a:rPr lang="fr-FR" sz="1100" dirty="0">
                <a:solidFill>
                  <a:srgbClr val="4D4F53"/>
                </a:solidFill>
                <a:latin typeface="Avenir LT Std 55 Roman" pitchFamily="34" charset="0"/>
              </a:rPr>
              <a:t>F</a:t>
            </a:r>
            <a:r>
              <a:rPr lang="fr-FR" sz="1100" dirty="0">
                <a:solidFill>
                  <a:srgbClr val="4D4F53"/>
                </a:solidFill>
                <a:latin typeface="Avenir LT Std 35 Light" pitchFamily="34" charset="0"/>
              </a:rPr>
              <a:t>orfaitaire, l’</a:t>
            </a:r>
            <a:r>
              <a:rPr lang="fr-FR" sz="1100" dirty="0">
                <a:solidFill>
                  <a:srgbClr val="4D4F53"/>
                </a:solidFill>
                <a:latin typeface="Avenir LT Std 55 Roman" pitchFamily="34" charset="0"/>
              </a:rPr>
              <a:t>I</a:t>
            </a:r>
            <a:r>
              <a:rPr lang="fr-FR" sz="1100" dirty="0">
                <a:solidFill>
                  <a:srgbClr val="4D4F53"/>
                </a:solidFill>
                <a:latin typeface="Avenir LT Std 35 Light" pitchFamily="34" charset="0"/>
              </a:rPr>
              <a:t>nsuffisance de </a:t>
            </a:r>
            <a:r>
              <a:rPr lang="fr-FR" sz="1100" dirty="0">
                <a:solidFill>
                  <a:srgbClr val="4D4F53"/>
                </a:solidFill>
                <a:latin typeface="Avenir LT Std 55 Roman" pitchFamily="34" charset="0"/>
              </a:rPr>
              <a:t>P</a:t>
            </a:r>
            <a:r>
              <a:rPr lang="fr-FR" sz="1100" dirty="0">
                <a:solidFill>
                  <a:srgbClr val="4D4F53"/>
                </a:solidFill>
                <a:latin typeface="Avenir LT Std 35 Light" pitchFamily="34" charset="0"/>
              </a:rPr>
              <a:t>erception, les frais de confection</a:t>
            </a:r>
            <a:r>
              <a:rPr lang="fr-FR" sz="1100" dirty="0">
                <a:latin typeface="Avenir LT Std 35 Light" pitchFamily="34" charset="0"/>
              </a:rPr>
              <a:t>.</a:t>
            </a:r>
          </a:p>
          <a:p>
            <a:pPr marL="218463"/>
            <a:endParaRPr lang="fr-FR" sz="100" dirty="0">
              <a:latin typeface="Avenir LT Std 35 Light" pitchFamily="34" charset="0"/>
            </a:endParaRPr>
          </a:p>
          <a:p>
            <a:r>
              <a:rPr lang="fr-FR" dirty="0">
                <a:solidFill>
                  <a:srgbClr val="009AA6"/>
                </a:solidFill>
                <a:latin typeface="Avenir LT Std 65 Medium" pitchFamily="34" charset="0"/>
              </a:rPr>
              <a:t>+ ÉQUITABLES</a:t>
            </a:r>
          </a:p>
          <a:p>
            <a:pPr marL="436926" lvl="1" indent="-171450">
              <a:buClr>
                <a:srgbClr val="009AA6"/>
              </a:buClr>
              <a:buFont typeface="Wingdings" panose="05000000000000000000" pitchFamily="2" charset="2"/>
              <a:buChar char="§"/>
            </a:pPr>
            <a:r>
              <a:rPr lang="fr-FR" sz="1050" dirty="0">
                <a:solidFill>
                  <a:srgbClr val="4D4F53"/>
                </a:solidFill>
                <a:latin typeface="Avenir LT Std 35 Light" pitchFamily="34" charset="0"/>
              </a:rPr>
              <a:t>un traitement homogène pour tous les clients d’un même TER</a:t>
            </a:r>
          </a:p>
          <a:p>
            <a:pPr marL="436926" indent="-218463">
              <a:buClr>
                <a:srgbClr val="009AA6"/>
              </a:buClr>
              <a:buFont typeface="Wingdings" panose="05000000000000000000" pitchFamily="2" charset="2"/>
              <a:buChar char="§"/>
            </a:pPr>
            <a:r>
              <a:rPr lang="fr-FR" sz="1050" dirty="0">
                <a:solidFill>
                  <a:srgbClr val="4D4F53"/>
                </a:solidFill>
                <a:latin typeface="Avenir LT Std 35 Light" pitchFamily="34" charset="0"/>
              </a:rPr>
              <a:t>Face aux clients en règle, tout client qui n’a pas anticipé son achat est </a:t>
            </a:r>
          </a:p>
          <a:p>
            <a:pPr marL="436926">
              <a:buClr>
                <a:srgbClr val="009AA6"/>
              </a:buClr>
            </a:pPr>
            <a:r>
              <a:rPr lang="fr-FR" sz="1050" b="1" dirty="0">
                <a:solidFill>
                  <a:srgbClr val="4D4F53"/>
                </a:solidFill>
                <a:latin typeface="Avenir LT Std 35 Light" pitchFamily="34" charset="0"/>
              </a:rPr>
              <a:t>régularisé au bon barème </a:t>
            </a:r>
            <a:r>
              <a:rPr lang="fr-FR" sz="1050" dirty="0">
                <a:solidFill>
                  <a:srgbClr val="4D4F53"/>
                </a:solidFill>
                <a:latin typeface="Avenir LT Std 35 Light" pitchFamily="34" charset="0"/>
              </a:rPr>
              <a:t>: bord/contrôle ou nouveau barème exceptionnel </a:t>
            </a:r>
          </a:p>
        </p:txBody>
      </p:sp>
      <p:pic>
        <p:nvPicPr>
          <p:cNvPr id="9" name="Picture 6" descr="Y:\08_Pôle_Performance\03_Partage\Informatique\LYDIA NE PAS JETER\dirigeant\PROJETS\COSMO\Animations COSMO NRR\Photos\KRC5_166_standar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1153" y="3506319"/>
            <a:ext cx="497181" cy="476628"/>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31425" y="3936322"/>
            <a:ext cx="1486448" cy="609729"/>
          </a:xfrm>
          <a:prstGeom prst="rect">
            <a:avLst/>
          </a:prstGeom>
          <a:solidFill>
            <a:srgbClr val="AFA59B"/>
          </a:solidFill>
        </p:spPr>
        <p:txBody>
          <a:bodyPr wrap="square" lIns="55190" tIns="27596" rIns="55190" bIns="27596" rtlCol="0">
            <a:spAutoFit/>
          </a:bodyPr>
          <a:lstStyle/>
          <a:p>
            <a:endParaRPr lang="fr-FR" sz="600" dirty="0">
              <a:solidFill>
                <a:schemeClr val="bg1"/>
              </a:solidFill>
              <a:latin typeface="Avenir LT Std 35 Light" pitchFamily="34" charset="0"/>
            </a:endParaRPr>
          </a:p>
          <a:p>
            <a:r>
              <a:rPr lang="fr-FR" dirty="0">
                <a:solidFill>
                  <a:schemeClr val="bg1"/>
                </a:solidFill>
                <a:latin typeface="Avenir LT Std 35 Light" pitchFamily="34" charset="0"/>
              </a:rPr>
              <a:t>Le client</a:t>
            </a:r>
          </a:p>
          <a:p>
            <a:endParaRPr lang="fr-FR" sz="1200" dirty="0">
              <a:solidFill>
                <a:schemeClr val="bg1"/>
              </a:solidFill>
              <a:latin typeface="Avenir LT Std 35 Light" pitchFamily="34" charset="0"/>
            </a:endParaRPr>
          </a:p>
        </p:txBody>
      </p:sp>
      <p:sp>
        <p:nvSpPr>
          <p:cNvPr id="11" name="ZoneTexte 10"/>
          <p:cNvSpPr txBox="1"/>
          <p:nvPr/>
        </p:nvSpPr>
        <p:spPr>
          <a:xfrm>
            <a:off x="1872054" y="3946858"/>
            <a:ext cx="1435021" cy="486618"/>
          </a:xfrm>
          <a:prstGeom prst="rect">
            <a:avLst/>
          </a:prstGeom>
          <a:solidFill>
            <a:srgbClr val="AFA59B"/>
          </a:solidFill>
        </p:spPr>
        <p:txBody>
          <a:bodyPr wrap="square" lIns="55190" tIns="27596" rIns="55190" bIns="27596" rtlCol="0">
            <a:spAutoFit/>
          </a:bodyPr>
          <a:lstStyle/>
          <a:p>
            <a:r>
              <a:rPr lang="fr-FR" sz="1400" dirty="0">
                <a:solidFill>
                  <a:schemeClr val="bg1"/>
                </a:solidFill>
                <a:latin typeface="Avenir LT Std 35 Light" pitchFamily="34" charset="0"/>
              </a:rPr>
              <a:t>L’accompagnateur applique</a:t>
            </a:r>
          </a:p>
        </p:txBody>
      </p:sp>
      <p:sp>
        <p:nvSpPr>
          <p:cNvPr id="12" name="ZoneTexte 11"/>
          <p:cNvSpPr txBox="1"/>
          <p:nvPr/>
        </p:nvSpPr>
        <p:spPr>
          <a:xfrm>
            <a:off x="3427085" y="3946858"/>
            <a:ext cx="1707594" cy="609729"/>
          </a:xfrm>
          <a:prstGeom prst="rect">
            <a:avLst/>
          </a:prstGeom>
          <a:solidFill>
            <a:srgbClr val="AFA59B"/>
          </a:solidFill>
        </p:spPr>
        <p:txBody>
          <a:bodyPr wrap="square" lIns="55190" tIns="27596" rIns="55190" bIns="27596" rtlCol="0">
            <a:spAutoFit/>
          </a:bodyPr>
          <a:lstStyle/>
          <a:p>
            <a:r>
              <a:rPr lang="fr-FR" dirty="0">
                <a:solidFill>
                  <a:schemeClr val="bg1"/>
                </a:solidFill>
                <a:latin typeface="Avenir LT Std 35 Light" pitchFamily="34" charset="0"/>
              </a:rPr>
              <a:t>Carte de réduction*</a:t>
            </a:r>
          </a:p>
        </p:txBody>
      </p:sp>
      <p:sp>
        <p:nvSpPr>
          <p:cNvPr id="13" name="Pentagone 12"/>
          <p:cNvSpPr/>
          <p:nvPr/>
        </p:nvSpPr>
        <p:spPr>
          <a:xfrm>
            <a:off x="220447" y="4613172"/>
            <a:ext cx="1635258" cy="419409"/>
          </a:xfrm>
          <a:prstGeom prst="homePlate">
            <a:avLst/>
          </a:prstGeom>
          <a:solidFill>
            <a:srgbClr val="6E1E78"/>
          </a:solidFill>
          <a:ln>
            <a:noFill/>
          </a:ln>
        </p:spPr>
        <p:style>
          <a:lnRef idx="2">
            <a:schemeClr val="accent1">
              <a:shade val="50000"/>
            </a:schemeClr>
          </a:lnRef>
          <a:fillRef idx="1">
            <a:schemeClr val="accent1"/>
          </a:fillRef>
          <a:effectRef idx="0">
            <a:schemeClr val="accent1"/>
          </a:effectRef>
          <a:fontRef idx="minor">
            <a:schemeClr val="lt1"/>
          </a:fontRef>
        </p:style>
        <p:txBody>
          <a:bodyPr lIns="55190" tIns="27596" rIns="55190" bIns="27596" rtlCol="0" anchor="ctr"/>
          <a:lstStyle/>
          <a:p>
            <a:r>
              <a:rPr lang="fr-FR" sz="1300" dirty="0">
                <a:latin typeface="Avenir LT Std 35 Light" pitchFamily="34" charset="0"/>
              </a:rPr>
              <a:t>se présente à l’accompagnateur</a:t>
            </a:r>
          </a:p>
        </p:txBody>
      </p:sp>
      <p:sp>
        <p:nvSpPr>
          <p:cNvPr id="15" name="Pentagone 14"/>
          <p:cNvSpPr/>
          <p:nvPr/>
        </p:nvSpPr>
        <p:spPr>
          <a:xfrm>
            <a:off x="220446" y="5108781"/>
            <a:ext cx="1635259" cy="406403"/>
          </a:xfrm>
          <a:prstGeom prst="homePlate">
            <a:avLst/>
          </a:prstGeom>
          <a:solidFill>
            <a:srgbClr val="6E1E78"/>
          </a:solidFill>
          <a:ln>
            <a:noFill/>
          </a:ln>
        </p:spPr>
        <p:style>
          <a:lnRef idx="2">
            <a:schemeClr val="accent1">
              <a:shade val="50000"/>
            </a:schemeClr>
          </a:lnRef>
          <a:fillRef idx="1">
            <a:schemeClr val="accent1"/>
          </a:fillRef>
          <a:effectRef idx="0">
            <a:schemeClr val="accent1"/>
          </a:effectRef>
          <a:fontRef idx="minor">
            <a:schemeClr val="lt1"/>
          </a:fontRef>
        </p:style>
        <p:txBody>
          <a:bodyPr lIns="55190" tIns="27596" rIns="55190" bIns="27596" rtlCol="0" anchor="ctr"/>
          <a:lstStyle/>
          <a:p>
            <a:r>
              <a:rPr lang="fr-FR" sz="1200" dirty="0">
                <a:latin typeface="Avenir LT Std 35 Light" pitchFamily="34" charset="0"/>
              </a:rPr>
              <a:t>ne se présente pas</a:t>
            </a:r>
          </a:p>
        </p:txBody>
      </p:sp>
      <p:sp>
        <p:nvSpPr>
          <p:cNvPr id="16" name="Pentagone 15"/>
          <p:cNvSpPr/>
          <p:nvPr/>
        </p:nvSpPr>
        <p:spPr>
          <a:xfrm>
            <a:off x="1872054" y="4613172"/>
            <a:ext cx="1435021" cy="406403"/>
          </a:xfrm>
          <a:prstGeom prst="homePlate">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lIns="55190" tIns="27596" rIns="55190" bIns="27596" rtlCol="0" anchor="ctr"/>
          <a:lstStyle/>
          <a:p>
            <a:r>
              <a:rPr lang="fr-FR" sz="1100" dirty="0">
                <a:latin typeface="Avenir LT Std 35 Light" pitchFamily="34" charset="0"/>
              </a:rPr>
              <a:t>Barème Bord</a:t>
            </a:r>
          </a:p>
        </p:txBody>
      </p:sp>
      <p:sp>
        <p:nvSpPr>
          <p:cNvPr id="17" name="Pentagone 16"/>
          <p:cNvSpPr/>
          <p:nvPr/>
        </p:nvSpPr>
        <p:spPr>
          <a:xfrm>
            <a:off x="1872051" y="5108781"/>
            <a:ext cx="1435020" cy="406403"/>
          </a:xfrm>
          <a:prstGeom prst="homePlate">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lIns="55190" tIns="27596" rIns="55190" bIns="27596" rtlCol="0" anchor="ctr"/>
          <a:lstStyle/>
          <a:p>
            <a:r>
              <a:rPr lang="fr-FR" sz="1100" dirty="0">
                <a:latin typeface="Avenir LT Std 35 Light" pitchFamily="34" charset="0"/>
              </a:rPr>
              <a:t>Barème Contrôle</a:t>
            </a:r>
          </a:p>
        </p:txBody>
      </p:sp>
      <p:grpSp>
        <p:nvGrpSpPr>
          <p:cNvPr id="19" name="Groupe 18"/>
          <p:cNvGrpSpPr/>
          <p:nvPr/>
        </p:nvGrpSpPr>
        <p:grpSpPr>
          <a:xfrm>
            <a:off x="3427085" y="4613172"/>
            <a:ext cx="1707594" cy="406403"/>
            <a:chOff x="6335443" y="5786046"/>
            <a:chExt cx="3073669" cy="686762"/>
          </a:xfrm>
          <a:solidFill>
            <a:srgbClr val="0088CE"/>
          </a:solidFill>
        </p:grpSpPr>
        <p:sp>
          <p:nvSpPr>
            <p:cNvPr id="20" name="Chevron 19"/>
            <p:cNvSpPr/>
            <p:nvPr/>
          </p:nvSpPr>
          <p:spPr>
            <a:xfrm>
              <a:off x="6335443" y="5786046"/>
              <a:ext cx="492564" cy="686762"/>
            </a:xfrm>
            <a:prstGeom prst="chevron">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Avenir LT Std 35 Light" pitchFamily="34" charset="0"/>
              </a:endParaRPr>
            </a:p>
          </p:txBody>
        </p:sp>
        <p:sp>
          <p:nvSpPr>
            <p:cNvPr id="21" name="Rectangle 20"/>
            <p:cNvSpPr/>
            <p:nvPr/>
          </p:nvSpPr>
          <p:spPr>
            <a:xfrm>
              <a:off x="6581725" y="5786046"/>
              <a:ext cx="2827387" cy="686762"/>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latin typeface="Avenir LT Std 35 Light" pitchFamily="34" charset="0"/>
                </a:rPr>
                <a:t>Barème Bord minoré</a:t>
              </a:r>
            </a:p>
          </p:txBody>
        </p:sp>
      </p:grpSp>
      <p:grpSp>
        <p:nvGrpSpPr>
          <p:cNvPr id="22" name="Groupe 21"/>
          <p:cNvGrpSpPr/>
          <p:nvPr/>
        </p:nvGrpSpPr>
        <p:grpSpPr>
          <a:xfrm>
            <a:off x="3427085" y="5108781"/>
            <a:ext cx="1707594" cy="406403"/>
            <a:chOff x="6335443" y="5786046"/>
            <a:chExt cx="3073669" cy="686762"/>
          </a:xfrm>
          <a:solidFill>
            <a:srgbClr val="0088CE"/>
          </a:solidFill>
        </p:grpSpPr>
        <p:sp>
          <p:nvSpPr>
            <p:cNvPr id="23" name="Chevron 22"/>
            <p:cNvSpPr/>
            <p:nvPr/>
          </p:nvSpPr>
          <p:spPr>
            <a:xfrm>
              <a:off x="6335443" y="5786046"/>
              <a:ext cx="492564" cy="686762"/>
            </a:xfrm>
            <a:prstGeom prst="chevron">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Avenir LT Std 35 Light" pitchFamily="34" charset="0"/>
              </a:endParaRPr>
            </a:p>
          </p:txBody>
        </p:sp>
        <p:sp>
          <p:nvSpPr>
            <p:cNvPr id="24" name="Rectangle 23"/>
            <p:cNvSpPr/>
            <p:nvPr/>
          </p:nvSpPr>
          <p:spPr>
            <a:xfrm>
              <a:off x="6581725" y="5786046"/>
              <a:ext cx="2827387" cy="686762"/>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latin typeface="Avenir LT Std 35 Light" pitchFamily="34" charset="0"/>
                </a:rPr>
                <a:t>Barème Contrôle</a:t>
              </a:r>
            </a:p>
          </p:txBody>
        </p:sp>
      </p:grpSp>
      <p:sp>
        <p:nvSpPr>
          <p:cNvPr id="28" name="ZoneTexte 27"/>
          <p:cNvSpPr txBox="1"/>
          <p:nvPr/>
        </p:nvSpPr>
        <p:spPr>
          <a:xfrm>
            <a:off x="181604" y="5540375"/>
            <a:ext cx="5152396" cy="363508"/>
          </a:xfrm>
          <a:prstGeom prst="rect">
            <a:avLst/>
          </a:prstGeom>
          <a:noFill/>
        </p:spPr>
        <p:txBody>
          <a:bodyPr wrap="square" lIns="55190" tIns="27596" rIns="55190" bIns="27596" rtlCol="0">
            <a:spAutoFit/>
          </a:bodyPr>
          <a:lstStyle/>
          <a:p>
            <a:r>
              <a:rPr lang="fr-FR" sz="1000" dirty="0">
                <a:solidFill>
                  <a:srgbClr val="4D4F53"/>
                </a:solidFill>
                <a:latin typeface="Avenir LT Std 35 Light" pitchFamily="34" charset="0"/>
              </a:rPr>
              <a:t>Dans une </a:t>
            </a:r>
            <a:r>
              <a:rPr lang="fr-FR" sz="1000" dirty="0">
                <a:solidFill>
                  <a:srgbClr val="CD0037"/>
                </a:solidFill>
                <a:latin typeface="Avenir LT Std 65 Medium" pitchFamily="34" charset="0"/>
              </a:rPr>
              <a:t>Gare sans guichet ni automate </a:t>
            </a:r>
            <a:r>
              <a:rPr lang="fr-FR" sz="1000" dirty="0">
                <a:solidFill>
                  <a:srgbClr val="4D4F53"/>
                </a:solidFill>
                <a:latin typeface="Avenir LT Std 35 Light" pitchFamily="34" charset="0"/>
              </a:rPr>
              <a:t>ou en </a:t>
            </a:r>
            <a:r>
              <a:rPr lang="fr-FR" sz="1000" cap="all" dirty="0">
                <a:solidFill>
                  <a:srgbClr val="CD0037"/>
                </a:solidFill>
                <a:latin typeface="Avenir LT Std 65 Medium" pitchFamily="34" charset="0"/>
              </a:rPr>
              <a:t>cas de problème de distribution majeur </a:t>
            </a:r>
          </a:p>
        </p:txBody>
      </p:sp>
      <p:sp>
        <p:nvSpPr>
          <p:cNvPr id="30" name="ZoneTexte 29"/>
          <p:cNvSpPr txBox="1"/>
          <p:nvPr/>
        </p:nvSpPr>
        <p:spPr>
          <a:xfrm>
            <a:off x="231720" y="6963289"/>
            <a:ext cx="4722116" cy="394285"/>
          </a:xfrm>
          <a:prstGeom prst="rect">
            <a:avLst/>
          </a:prstGeom>
          <a:noFill/>
        </p:spPr>
        <p:txBody>
          <a:bodyPr wrap="square" lIns="55190" tIns="27596" rIns="55190" bIns="27596" rtlCol="0" anchor="t">
            <a:spAutoFit/>
          </a:bodyPr>
          <a:lstStyle/>
          <a:p>
            <a:r>
              <a:rPr lang="fr-FR" sz="1100" dirty="0">
                <a:solidFill>
                  <a:srgbClr val="4D4F53"/>
                </a:solidFill>
                <a:latin typeface="Avenir LT Std 35 Light" pitchFamily="34" charset="0"/>
              </a:rPr>
              <a:t>* Cartes commerciales Nationales ou TER + Carte Famille Militaire. </a:t>
            </a:r>
          </a:p>
          <a:p>
            <a:endParaRPr lang="fr-FR" sz="1100" dirty="0">
              <a:solidFill>
                <a:srgbClr val="4D4F53"/>
              </a:solidFill>
              <a:latin typeface="Avenir LT Std 35 Light" pitchFamily="34" charset="0"/>
            </a:endParaRPr>
          </a:p>
        </p:txBody>
      </p:sp>
      <p:sp>
        <p:nvSpPr>
          <p:cNvPr id="29" name="Espace réservé du numéro de diapositive 28"/>
          <p:cNvSpPr>
            <a:spLocks noGrp="1"/>
          </p:cNvSpPr>
          <p:nvPr>
            <p:ph type="sldNum" sz="quarter" idx="12"/>
          </p:nvPr>
        </p:nvSpPr>
        <p:spPr>
          <a:xfrm>
            <a:off x="3840481" y="7306131"/>
            <a:ext cx="1226820" cy="200055"/>
          </a:xfrm>
        </p:spPr>
        <p:txBody>
          <a:bodyPr/>
          <a:lstStyle/>
          <a:p>
            <a:fld id="{1AC7752C-7ED2-40E4-B736-F771C307F48B}" type="slidenum">
              <a:rPr lang="fr-FR" sz="1300" smtClean="0"/>
              <a:t>3</a:t>
            </a:fld>
            <a:endParaRPr lang="fr-FR" sz="1300" dirty="0"/>
          </a:p>
        </p:txBody>
      </p:sp>
      <p:sp>
        <p:nvSpPr>
          <p:cNvPr id="33" name="object 2"/>
          <p:cNvSpPr/>
          <p:nvPr/>
        </p:nvSpPr>
        <p:spPr>
          <a:xfrm>
            <a:off x="909878" y="116743"/>
            <a:ext cx="4043122" cy="623476"/>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4" name="object 3"/>
          <p:cNvSpPr/>
          <p:nvPr/>
        </p:nvSpPr>
        <p:spPr>
          <a:xfrm>
            <a:off x="0" y="116300"/>
            <a:ext cx="3116543" cy="623476"/>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35" name="object 4"/>
          <p:cNvSpPr txBox="1"/>
          <p:nvPr/>
        </p:nvSpPr>
        <p:spPr>
          <a:xfrm>
            <a:off x="65042" y="325345"/>
            <a:ext cx="5345158" cy="215444"/>
          </a:xfrm>
          <a:prstGeom prst="rect">
            <a:avLst/>
          </a:prstGeom>
        </p:spPr>
        <p:txBody>
          <a:bodyPr vert="horz" wrap="square" lIns="0" tIns="0" rIns="0" bIns="0" rtlCol="0">
            <a:spAutoFit/>
          </a:bodyPr>
          <a:lstStyle/>
          <a:p>
            <a:pPr marL="12700">
              <a:lnSpc>
                <a:spcPct val="100000"/>
              </a:lnSpc>
            </a:pPr>
            <a:r>
              <a:rPr lang="fr-FR" sz="1400" b="1" dirty="0">
                <a:solidFill>
                  <a:srgbClr val="FFFFFF"/>
                </a:solidFill>
                <a:latin typeface="Avenir LT Std 65 Medium"/>
                <a:cs typeface="Avenir LT Std 65 Medium"/>
              </a:rPr>
              <a:t>LES NOUVELLES RÈGLES DE RÉGULARISATION </a:t>
            </a:r>
            <a:endParaRPr lang="fr-FR" sz="1400" dirty="0">
              <a:latin typeface="Avenir LT Std 65 Medium"/>
              <a:cs typeface="Avenir LT Std 65 Medium"/>
            </a:endParaRPr>
          </a:p>
        </p:txBody>
      </p:sp>
      <p:sp>
        <p:nvSpPr>
          <p:cNvPr id="36" name="Pentagone 35"/>
          <p:cNvSpPr/>
          <p:nvPr/>
        </p:nvSpPr>
        <p:spPr>
          <a:xfrm>
            <a:off x="236334" y="5867030"/>
            <a:ext cx="1619372" cy="435345"/>
          </a:xfrm>
          <a:prstGeom prst="homePlate">
            <a:avLst/>
          </a:prstGeom>
          <a:solidFill>
            <a:srgbClr val="6E1E78"/>
          </a:solidFill>
          <a:ln>
            <a:noFill/>
          </a:ln>
        </p:spPr>
        <p:style>
          <a:lnRef idx="2">
            <a:schemeClr val="accent1">
              <a:shade val="50000"/>
            </a:schemeClr>
          </a:lnRef>
          <a:fillRef idx="1">
            <a:schemeClr val="accent1"/>
          </a:fillRef>
          <a:effectRef idx="0">
            <a:schemeClr val="accent1"/>
          </a:effectRef>
          <a:fontRef idx="minor">
            <a:schemeClr val="lt1"/>
          </a:fontRef>
        </p:style>
        <p:txBody>
          <a:bodyPr lIns="68403" tIns="34202" rIns="68403" bIns="34202" rtlCol="0" anchor="ctr"/>
          <a:lstStyle/>
          <a:p>
            <a:r>
              <a:rPr lang="fr-FR" sz="900" dirty="0">
                <a:latin typeface="Avenir LT Std 35 Light" pitchFamily="34" charset="0"/>
              </a:rPr>
              <a:t>Monte dans une gare sans distribution et se présente à l’accompagnateur</a:t>
            </a:r>
          </a:p>
        </p:txBody>
      </p:sp>
      <p:sp>
        <p:nvSpPr>
          <p:cNvPr id="37" name="Pentagone 36"/>
          <p:cNvSpPr/>
          <p:nvPr/>
        </p:nvSpPr>
        <p:spPr>
          <a:xfrm>
            <a:off x="1872054" y="5925334"/>
            <a:ext cx="1435017" cy="377041"/>
          </a:xfrm>
          <a:prstGeom prst="homePlate">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lIns="55190" tIns="27596" rIns="55190" bIns="27596" rtlCol="0" anchor="ctr"/>
          <a:lstStyle/>
          <a:p>
            <a:r>
              <a:rPr lang="fr-FR" sz="1300" dirty="0">
                <a:latin typeface="Avenir LT Std 35 Light" pitchFamily="34" charset="0"/>
              </a:rPr>
              <a:t>Barème Exceptionnel </a:t>
            </a:r>
          </a:p>
        </p:txBody>
      </p:sp>
      <p:sp>
        <p:nvSpPr>
          <p:cNvPr id="42" name="Pentagone 41"/>
          <p:cNvSpPr/>
          <p:nvPr/>
        </p:nvSpPr>
        <p:spPr>
          <a:xfrm>
            <a:off x="1855706" y="6456753"/>
            <a:ext cx="1451366" cy="418105"/>
          </a:xfrm>
          <a:prstGeom prst="homePlate">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lIns="68403" tIns="34202" rIns="68403" bIns="34202" rtlCol="0" anchor="ctr"/>
          <a:lstStyle/>
          <a:p>
            <a:r>
              <a:rPr lang="fr-FR" sz="1300" dirty="0">
                <a:latin typeface="Avenir LT Std 35 Light" pitchFamily="34" charset="0"/>
              </a:rPr>
              <a:t>Barème Exceptionnel </a:t>
            </a:r>
            <a:endParaRPr lang="fr-FR" sz="1300" dirty="0"/>
          </a:p>
        </p:txBody>
      </p:sp>
      <p:grpSp>
        <p:nvGrpSpPr>
          <p:cNvPr id="43" name="Groupe 42"/>
          <p:cNvGrpSpPr/>
          <p:nvPr/>
        </p:nvGrpSpPr>
        <p:grpSpPr>
          <a:xfrm>
            <a:off x="3425913" y="6473712"/>
            <a:ext cx="1708765" cy="401146"/>
            <a:chOff x="6335443" y="5786046"/>
            <a:chExt cx="3073669" cy="565633"/>
          </a:xfrm>
          <a:solidFill>
            <a:srgbClr val="009AA6"/>
          </a:solidFill>
        </p:grpSpPr>
        <p:sp>
          <p:nvSpPr>
            <p:cNvPr id="44" name="Chevron 43"/>
            <p:cNvSpPr/>
            <p:nvPr/>
          </p:nvSpPr>
          <p:spPr>
            <a:xfrm>
              <a:off x="6335443" y="5786046"/>
              <a:ext cx="492563" cy="56563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00" dirty="0">
                <a:solidFill>
                  <a:schemeClr val="tx1"/>
                </a:solidFill>
                <a:latin typeface="Avenir LT Std 35 Light" pitchFamily="34" charset="0"/>
              </a:endParaRPr>
            </a:p>
          </p:txBody>
        </p:sp>
        <p:sp>
          <p:nvSpPr>
            <p:cNvPr id="45" name="Rectangle 44"/>
            <p:cNvSpPr/>
            <p:nvPr/>
          </p:nvSpPr>
          <p:spPr>
            <a:xfrm>
              <a:off x="6581725" y="5786047"/>
              <a:ext cx="2827387" cy="5656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latin typeface="Avenir LT Std 35 Light" pitchFamily="34" charset="0"/>
                </a:rPr>
                <a:t>Barème Exceptionnel minoré*</a:t>
              </a:r>
            </a:p>
          </p:txBody>
        </p:sp>
      </p:grpSp>
      <p:sp>
        <p:nvSpPr>
          <p:cNvPr id="46" name="Pentagone 45"/>
          <p:cNvSpPr/>
          <p:nvPr/>
        </p:nvSpPr>
        <p:spPr>
          <a:xfrm>
            <a:off x="231244" y="6378575"/>
            <a:ext cx="1624462" cy="475819"/>
          </a:xfrm>
          <a:prstGeom prst="homePlate">
            <a:avLst/>
          </a:prstGeom>
          <a:solidFill>
            <a:srgbClr val="6E1E78"/>
          </a:solidFill>
          <a:ln>
            <a:noFill/>
          </a:ln>
        </p:spPr>
        <p:style>
          <a:lnRef idx="2">
            <a:schemeClr val="accent1">
              <a:shade val="50000"/>
            </a:schemeClr>
          </a:lnRef>
          <a:fillRef idx="1">
            <a:schemeClr val="accent1"/>
          </a:fillRef>
          <a:effectRef idx="0">
            <a:schemeClr val="accent1"/>
          </a:effectRef>
          <a:fontRef idx="minor">
            <a:schemeClr val="lt1"/>
          </a:fontRef>
        </p:style>
        <p:txBody>
          <a:bodyPr lIns="68403" tIns="34202" rIns="68403" bIns="34202" rtlCol="0" anchor="ctr"/>
          <a:lstStyle/>
          <a:p>
            <a:r>
              <a:rPr lang="fr-FR" sz="900" dirty="0">
                <a:latin typeface="Avenir LT Std 35 Light" pitchFamily="34" charset="0"/>
              </a:rPr>
              <a:t>Monte dans une gare avec distribution en panne et se présente à l’accompagnateur</a:t>
            </a:r>
          </a:p>
        </p:txBody>
      </p:sp>
      <p:grpSp>
        <p:nvGrpSpPr>
          <p:cNvPr id="47" name="Groupe 46"/>
          <p:cNvGrpSpPr/>
          <p:nvPr/>
        </p:nvGrpSpPr>
        <p:grpSpPr>
          <a:xfrm>
            <a:off x="3427085" y="5925333"/>
            <a:ext cx="1707593" cy="376259"/>
            <a:chOff x="6335443" y="5786046"/>
            <a:chExt cx="3073669" cy="565633"/>
          </a:xfrm>
          <a:solidFill>
            <a:srgbClr val="009AA6"/>
          </a:solidFill>
        </p:grpSpPr>
        <p:sp>
          <p:nvSpPr>
            <p:cNvPr id="48" name="Chevron 47"/>
            <p:cNvSpPr/>
            <p:nvPr/>
          </p:nvSpPr>
          <p:spPr>
            <a:xfrm>
              <a:off x="6335443" y="5786046"/>
              <a:ext cx="492563" cy="56563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00" dirty="0">
                <a:solidFill>
                  <a:schemeClr val="tx1"/>
                </a:solidFill>
                <a:latin typeface="Avenir LT Std 35 Light" pitchFamily="34" charset="0"/>
              </a:endParaRPr>
            </a:p>
          </p:txBody>
        </p:sp>
        <p:sp>
          <p:nvSpPr>
            <p:cNvPr id="49" name="Rectangle 48"/>
            <p:cNvSpPr/>
            <p:nvPr/>
          </p:nvSpPr>
          <p:spPr>
            <a:xfrm>
              <a:off x="6581725" y="5786047"/>
              <a:ext cx="2827387" cy="5656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latin typeface="Avenir LT Std 35 Light" pitchFamily="34" charset="0"/>
                </a:rPr>
                <a:t>Barème Distribution avec réduction </a:t>
              </a:r>
            </a:p>
          </p:txBody>
        </p:sp>
      </p:grpSp>
    </p:spTree>
    <p:extLst>
      <p:ext uri="{BB962C8B-B14F-4D97-AF65-F5344CB8AC3E}">
        <p14:creationId xmlns:p14="http://schemas.microsoft.com/office/powerpoint/2010/main" val="42994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Y:\08_Pôle_Performance\03_Partage\Informatique\LYDIA NE PAS JETER\dirigeant\COMMUNICATION\PICTOGRAMMES\OUTILS\SNC_Illu_Outils_22-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73338" y="754580"/>
            <a:ext cx="1651878" cy="158539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861433" y="649308"/>
            <a:ext cx="4275866" cy="1471503"/>
          </a:xfrm>
          <a:prstGeom prst="rect">
            <a:avLst/>
          </a:prstGeom>
          <a:noFill/>
          <a:ln w="3175">
            <a:solidFill>
              <a:srgbClr val="009AA6"/>
            </a:solidFill>
          </a:ln>
        </p:spPr>
        <p:txBody>
          <a:bodyPr wrap="square" lIns="55190" tIns="27596" rIns="55190" bIns="27596" rtlCol="0">
            <a:spAutoFit/>
          </a:bodyPr>
          <a:lstStyle/>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Le tarif guichet évolue en </a:t>
            </a:r>
            <a:r>
              <a:rPr lang="fr-FR" sz="1000" cap="all" dirty="0">
                <a:solidFill>
                  <a:srgbClr val="009AA6"/>
                </a:solidFill>
                <a:latin typeface="Avenir LT Std 35 Light" pitchFamily="34" charset="0"/>
              </a:rPr>
              <a:t>barème exceptionnel</a:t>
            </a:r>
          </a:p>
          <a:p>
            <a:pPr>
              <a:buClr>
                <a:srgbClr val="009AA6"/>
              </a:buClr>
            </a:pPr>
            <a:r>
              <a:rPr lang="fr-FR" sz="700" cap="all" dirty="0">
                <a:solidFill>
                  <a:srgbClr val="0088CE"/>
                </a:solidFill>
                <a:latin typeface="Avenir LT Std 35 Light" pitchFamily="34" charset="0"/>
              </a:rPr>
              <a:t>        </a:t>
            </a:r>
            <a:r>
              <a:rPr lang="fr-FR" sz="600" cap="all" dirty="0">
                <a:solidFill>
                  <a:srgbClr val="009AA6"/>
                </a:solidFill>
                <a:latin typeface="Avenir LT Std 35 Light" pitchFamily="34" charset="0"/>
              </a:rPr>
              <a:t>- Sauf pour certaines régions qui utiliseront le barème distribution dans les PANGS</a:t>
            </a:r>
          </a:p>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La réduction ne s’applique plus </a:t>
            </a:r>
            <a:r>
              <a:rPr lang="fr-FR" sz="1000" cap="all" dirty="0">
                <a:solidFill>
                  <a:srgbClr val="009AA6"/>
                </a:solidFill>
                <a:latin typeface="Avenir LT Std 35 Light" pitchFamily="34" charset="0"/>
              </a:rPr>
              <a:t>au barème contrôle</a:t>
            </a:r>
          </a:p>
          <a:p>
            <a:pPr marL="206965" indent="-206965">
              <a:buClr>
                <a:srgbClr val="009AA6"/>
              </a:buClr>
              <a:buFont typeface="Wingdings 2" panose="05020102010507070707" pitchFamily="18" charset="2"/>
              <a:buChar char="Ì"/>
            </a:pPr>
            <a:endParaRPr lang="fr-FR" sz="300" cap="all" dirty="0">
              <a:solidFill>
                <a:srgbClr val="0088CE"/>
              </a:solidFill>
              <a:latin typeface="Avenir LT Std 35 Light" pitchFamily="34" charset="0"/>
            </a:endParaRPr>
          </a:p>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L’abonnement de travail n’est pas vendu à bord</a:t>
            </a:r>
          </a:p>
          <a:p>
            <a:pPr marL="206965" indent="-206965">
              <a:buClr>
                <a:srgbClr val="009AA6"/>
              </a:buClr>
              <a:buFont typeface="Wingdings 2" panose="05020102010507070707" pitchFamily="18" charset="2"/>
              <a:buChar char="Ì"/>
            </a:pPr>
            <a:endParaRPr lang="fr-FR" sz="300" dirty="0">
              <a:solidFill>
                <a:srgbClr val="3C3732"/>
              </a:solidFill>
              <a:latin typeface="Avenir LT Std 35 Light" pitchFamily="34" charset="0"/>
            </a:endParaRPr>
          </a:p>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Prolongement de parcours uniquement sur l’OD du train</a:t>
            </a:r>
          </a:p>
          <a:p>
            <a:pPr marL="206965" indent="-206965">
              <a:buClr>
                <a:srgbClr val="009AA6"/>
              </a:buClr>
              <a:buFont typeface="Wingdings 2" panose="05020102010507070707" pitchFamily="18" charset="2"/>
              <a:buChar char="Ì"/>
            </a:pPr>
            <a:endParaRPr lang="fr-FR" sz="300" dirty="0">
              <a:solidFill>
                <a:srgbClr val="3C3732"/>
              </a:solidFill>
              <a:latin typeface="Avenir LT Std 35 Light" pitchFamily="34" charset="0"/>
            </a:endParaRPr>
          </a:p>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Le ticket d’accès gare (pour application du tarif guichet) est supprimé</a:t>
            </a:r>
          </a:p>
          <a:p>
            <a:pPr marL="206965" indent="-206965">
              <a:buClr>
                <a:srgbClr val="009AA6"/>
              </a:buClr>
              <a:buFont typeface="Wingdings 2" panose="05020102010507070707" pitchFamily="18" charset="2"/>
              <a:buChar char="Ì"/>
            </a:pPr>
            <a:endParaRPr lang="fr-FR" sz="300" dirty="0">
              <a:solidFill>
                <a:srgbClr val="3C3732"/>
              </a:solidFill>
              <a:latin typeface="Avenir LT Std 35 Light" pitchFamily="34" charset="0"/>
            </a:endParaRPr>
          </a:p>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Le minimum de perception est supprimé</a:t>
            </a:r>
          </a:p>
          <a:p>
            <a:pPr marL="206965" indent="-206965">
              <a:buClr>
                <a:srgbClr val="009AA6"/>
              </a:buClr>
              <a:buFont typeface="Wingdings 2" panose="05020102010507070707" pitchFamily="18" charset="2"/>
              <a:buChar char="Ì"/>
            </a:pPr>
            <a:endParaRPr lang="fr-FR" sz="300" dirty="0">
              <a:solidFill>
                <a:srgbClr val="3C3732"/>
              </a:solidFill>
              <a:latin typeface="Avenir LT Std 35 Light" pitchFamily="34" charset="0"/>
            </a:endParaRPr>
          </a:p>
          <a:p>
            <a:pPr marL="206965" indent="-206965">
              <a:buClr>
                <a:srgbClr val="009AA6"/>
              </a:buClr>
              <a:buFont typeface="Wingdings 2" panose="05020102010507070707" pitchFamily="18" charset="2"/>
              <a:buChar char="Ì"/>
            </a:pPr>
            <a:r>
              <a:rPr lang="fr-FR" sz="1000" dirty="0">
                <a:solidFill>
                  <a:srgbClr val="3C3732"/>
                </a:solidFill>
                <a:latin typeface="Avenir LT Std 35 Light" pitchFamily="34" charset="0"/>
              </a:rPr>
              <a:t>Non respect du calendrier régularisé au tarif Bord ou Contrôle.</a:t>
            </a:r>
          </a:p>
        </p:txBody>
      </p:sp>
      <p:sp>
        <p:nvSpPr>
          <p:cNvPr id="6" name="ZoneTexte 5"/>
          <p:cNvSpPr txBox="1"/>
          <p:nvPr/>
        </p:nvSpPr>
        <p:spPr>
          <a:xfrm>
            <a:off x="90715" y="2644775"/>
            <a:ext cx="5150864" cy="271175"/>
          </a:xfrm>
          <a:prstGeom prst="rect">
            <a:avLst/>
          </a:prstGeom>
          <a:noFill/>
        </p:spPr>
        <p:txBody>
          <a:bodyPr wrap="square" lIns="55190" tIns="27596" rIns="55190" bIns="27596" rtlCol="0">
            <a:spAutoFit/>
          </a:bodyPr>
          <a:lstStyle/>
          <a:p>
            <a:r>
              <a:rPr lang="fr-FR" sz="1400" cap="all" dirty="0">
                <a:solidFill>
                  <a:srgbClr val="009AA6"/>
                </a:solidFill>
                <a:latin typeface="Avenir LT Std 65 Medium" pitchFamily="34" charset="0"/>
              </a:rPr>
              <a:t>4 motifs d’infraction tarifaire </a:t>
            </a:r>
          </a:p>
        </p:txBody>
      </p:sp>
      <p:graphicFrame>
        <p:nvGraphicFramePr>
          <p:cNvPr id="7" name="Tableau 6"/>
          <p:cNvGraphicFramePr>
            <a:graphicFrameLocks noGrp="1"/>
          </p:cNvGraphicFramePr>
          <p:nvPr>
            <p:extLst>
              <p:ext uri="{D42A27DB-BD31-4B8C-83A1-F6EECF244321}">
                <p14:modId xmlns:p14="http://schemas.microsoft.com/office/powerpoint/2010/main" val="241375150"/>
              </p:ext>
            </p:extLst>
          </p:nvPr>
        </p:nvGraphicFramePr>
        <p:xfrm>
          <a:off x="191523" y="3036265"/>
          <a:ext cx="4953227" cy="389392"/>
        </p:xfrm>
        <a:graphic>
          <a:graphicData uri="http://schemas.openxmlformats.org/drawingml/2006/table">
            <a:tbl>
              <a:tblPr firstRow="1" bandRow="1">
                <a:tableStyleId>{5C22544A-7EE6-4342-B048-85BDC9FD1C3A}</a:tableStyleId>
              </a:tblPr>
              <a:tblGrid>
                <a:gridCol w="2224638">
                  <a:extLst>
                    <a:ext uri="{9D8B030D-6E8A-4147-A177-3AD203B41FA5}">
                      <a16:colId xmlns:a16="http://schemas.microsoft.com/office/drawing/2014/main" val="20000"/>
                    </a:ext>
                  </a:extLst>
                </a:gridCol>
                <a:gridCol w="2728589">
                  <a:extLst>
                    <a:ext uri="{9D8B030D-6E8A-4147-A177-3AD203B41FA5}">
                      <a16:colId xmlns:a16="http://schemas.microsoft.com/office/drawing/2014/main" val="20001"/>
                    </a:ext>
                  </a:extLst>
                </a:gridCol>
              </a:tblGrid>
              <a:tr h="389392">
                <a:tc>
                  <a:txBody>
                    <a:bodyPr/>
                    <a:lstStyle/>
                    <a:p>
                      <a:r>
                        <a:rPr lang="fr-FR" sz="1100" b="0" dirty="0">
                          <a:solidFill>
                            <a:srgbClr val="009AA6"/>
                          </a:solidFill>
                          <a:latin typeface="Avenir LT Std 55 Roman" pitchFamily="34" charset="0"/>
                        </a:rPr>
                        <a:t>1.SANS TITRE VALABLE</a:t>
                      </a:r>
                    </a:p>
                  </a:txBody>
                  <a:tcPr marL="50800" marR="50800" marT="27056" marB="27056" anchor="ctr">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tc>
                  <a:txBody>
                    <a:bodyPr/>
                    <a:lstStyle/>
                    <a:p>
                      <a:r>
                        <a:rPr lang="fr-FR" sz="1100" b="0" dirty="0">
                          <a:solidFill>
                            <a:srgbClr val="3C3732"/>
                          </a:solidFill>
                          <a:latin typeface="Avenir LT Std 35 Light" pitchFamily="34" charset="0"/>
                        </a:rPr>
                        <a:t>Sans titre de transport / Allongement de parcours / </a:t>
                      </a:r>
                      <a:r>
                        <a:rPr lang="fr-FR" sz="1100" b="0" baseline="0" dirty="0">
                          <a:solidFill>
                            <a:srgbClr val="3C3732"/>
                          </a:solidFill>
                          <a:latin typeface="Avenir LT Std 35 Light" pitchFamily="34" charset="0"/>
                        </a:rPr>
                        <a:t> Animal</a:t>
                      </a:r>
                      <a:endParaRPr lang="fr-FR" sz="1100" b="0" dirty="0">
                        <a:solidFill>
                          <a:srgbClr val="3C3732"/>
                        </a:solidFill>
                        <a:latin typeface="Avenir LT Std 35 Light" pitchFamily="34" charset="0"/>
                      </a:endParaRPr>
                    </a:p>
                  </a:txBody>
                  <a:tcPr marL="50800" marR="50800" marT="27056" marB="27056">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3612351308"/>
              </p:ext>
            </p:extLst>
          </p:nvPr>
        </p:nvGraphicFramePr>
        <p:xfrm>
          <a:off x="191521" y="3564301"/>
          <a:ext cx="4953228" cy="389392"/>
        </p:xfrm>
        <a:graphic>
          <a:graphicData uri="http://schemas.openxmlformats.org/drawingml/2006/table">
            <a:tbl>
              <a:tblPr firstRow="1" bandRow="1">
                <a:tableStyleId>{5C22544A-7EE6-4342-B048-85BDC9FD1C3A}</a:tableStyleId>
              </a:tblPr>
              <a:tblGrid>
                <a:gridCol w="2213996">
                  <a:extLst>
                    <a:ext uri="{9D8B030D-6E8A-4147-A177-3AD203B41FA5}">
                      <a16:colId xmlns:a16="http://schemas.microsoft.com/office/drawing/2014/main" val="20000"/>
                    </a:ext>
                  </a:extLst>
                </a:gridCol>
                <a:gridCol w="2739232">
                  <a:extLst>
                    <a:ext uri="{9D8B030D-6E8A-4147-A177-3AD203B41FA5}">
                      <a16:colId xmlns:a16="http://schemas.microsoft.com/office/drawing/2014/main" val="20001"/>
                    </a:ext>
                  </a:extLst>
                </a:gridCol>
              </a:tblGrid>
              <a:tr h="247028">
                <a:tc>
                  <a:txBody>
                    <a:bodyPr/>
                    <a:lstStyle/>
                    <a:p>
                      <a:r>
                        <a:rPr lang="fr-FR" sz="1100" b="0" dirty="0">
                          <a:solidFill>
                            <a:srgbClr val="009AA6"/>
                          </a:solidFill>
                          <a:latin typeface="Avenir LT Std 55 Roman" pitchFamily="34" charset="0"/>
                        </a:rPr>
                        <a:t>2</a:t>
                      </a:r>
                      <a:r>
                        <a:rPr lang="fr-FR" sz="1600" b="0" dirty="0">
                          <a:solidFill>
                            <a:srgbClr val="009AA6"/>
                          </a:solidFill>
                          <a:latin typeface="Avenir LT Std 55 Roman" pitchFamily="34" charset="0"/>
                        </a:rPr>
                        <a:t>.</a:t>
                      </a:r>
                      <a:r>
                        <a:rPr lang="fr-FR" sz="1100" b="0" cap="all" baseline="0" dirty="0">
                          <a:solidFill>
                            <a:srgbClr val="009AA6"/>
                          </a:solidFill>
                          <a:latin typeface="Avenir LT Std 55 Roman" pitchFamily="34" charset="0"/>
                        </a:rPr>
                        <a:t>TITRE non valable</a:t>
                      </a:r>
                    </a:p>
                  </a:txBody>
                  <a:tcPr marL="50800" marR="50800" marT="27056" marB="27056" anchor="ctr">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tc>
                  <a:txBody>
                    <a:bodyPr/>
                    <a:lstStyle/>
                    <a:p>
                      <a:r>
                        <a:rPr lang="fr-FR" sz="1100" b="0" dirty="0">
                          <a:solidFill>
                            <a:srgbClr val="3C3732"/>
                          </a:solidFill>
                          <a:latin typeface="Avenir LT Std 35 Light" pitchFamily="34" charset="0"/>
                        </a:rPr>
                        <a:t>Réduction non valable / Période non valable</a:t>
                      </a:r>
                    </a:p>
                  </a:txBody>
                  <a:tcPr marL="50800" marR="50800" marT="27056" marB="27056">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2382364012"/>
              </p:ext>
            </p:extLst>
          </p:nvPr>
        </p:nvGraphicFramePr>
        <p:xfrm>
          <a:off x="191521" y="4468514"/>
          <a:ext cx="4945778" cy="389392"/>
        </p:xfrm>
        <a:graphic>
          <a:graphicData uri="http://schemas.openxmlformats.org/drawingml/2006/table">
            <a:tbl>
              <a:tblPr firstRow="1" bandRow="1">
                <a:tableStyleId>{5C22544A-7EE6-4342-B048-85BDC9FD1C3A}</a:tableStyleId>
              </a:tblPr>
              <a:tblGrid>
                <a:gridCol w="2215709">
                  <a:extLst>
                    <a:ext uri="{9D8B030D-6E8A-4147-A177-3AD203B41FA5}">
                      <a16:colId xmlns:a16="http://schemas.microsoft.com/office/drawing/2014/main" val="20000"/>
                    </a:ext>
                  </a:extLst>
                </a:gridCol>
                <a:gridCol w="2730069">
                  <a:extLst>
                    <a:ext uri="{9D8B030D-6E8A-4147-A177-3AD203B41FA5}">
                      <a16:colId xmlns:a16="http://schemas.microsoft.com/office/drawing/2014/main" val="20001"/>
                    </a:ext>
                  </a:extLst>
                </a:gridCol>
              </a:tblGrid>
              <a:tr h="389392">
                <a:tc>
                  <a:txBody>
                    <a:bodyPr/>
                    <a:lstStyle/>
                    <a:p>
                      <a:r>
                        <a:rPr lang="fr-FR" sz="1100" b="0" dirty="0">
                          <a:solidFill>
                            <a:srgbClr val="009AA6"/>
                          </a:solidFill>
                          <a:latin typeface="Avenir LT Std 55 Roman" pitchFamily="34" charset="0"/>
                        </a:rPr>
                        <a:t>4.FRAUDE</a:t>
                      </a:r>
                    </a:p>
                  </a:txBody>
                  <a:tcPr marL="50800" marR="50800" marT="27056" marB="27056" anchor="ctr">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tc>
                  <a:txBody>
                    <a:bodyPr/>
                    <a:lstStyle/>
                    <a:p>
                      <a:r>
                        <a:rPr lang="fr-FR" sz="1100" b="0" dirty="0">
                          <a:solidFill>
                            <a:srgbClr val="3C3732"/>
                          </a:solidFill>
                          <a:latin typeface="Avenir LT Std 35 Light" pitchFamily="34" charset="0"/>
                        </a:rPr>
                        <a:t>Titre</a:t>
                      </a:r>
                      <a:r>
                        <a:rPr lang="fr-FR" sz="1100" b="0" baseline="0" dirty="0">
                          <a:solidFill>
                            <a:srgbClr val="3C3732"/>
                          </a:solidFill>
                          <a:latin typeface="Avenir LT Std 35 Light" pitchFamily="34" charset="0"/>
                        </a:rPr>
                        <a:t> tiers / Titre falsifié / Fraude date de naissance</a:t>
                      </a:r>
                      <a:endParaRPr lang="fr-FR" sz="1100" b="0" dirty="0">
                        <a:solidFill>
                          <a:srgbClr val="3C3732"/>
                        </a:solidFill>
                        <a:latin typeface="Avenir LT Std 35 Light" pitchFamily="34" charset="0"/>
                      </a:endParaRPr>
                    </a:p>
                  </a:txBody>
                  <a:tcPr marL="50800" marR="50800" marT="27056" marB="27056">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3248216714"/>
              </p:ext>
            </p:extLst>
          </p:nvPr>
        </p:nvGraphicFramePr>
        <p:xfrm>
          <a:off x="191523" y="3940175"/>
          <a:ext cx="4953227" cy="389694"/>
        </p:xfrm>
        <a:graphic>
          <a:graphicData uri="http://schemas.openxmlformats.org/drawingml/2006/table">
            <a:tbl>
              <a:tblPr firstRow="1" bandRow="1">
                <a:tableStyleId>{5C22544A-7EE6-4342-B048-85BDC9FD1C3A}</a:tableStyleId>
              </a:tblPr>
              <a:tblGrid>
                <a:gridCol w="2224638">
                  <a:extLst>
                    <a:ext uri="{9D8B030D-6E8A-4147-A177-3AD203B41FA5}">
                      <a16:colId xmlns:a16="http://schemas.microsoft.com/office/drawing/2014/main" val="20000"/>
                    </a:ext>
                  </a:extLst>
                </a:gridCol>
                <a:gridCol w="2728589">
                  <a:extLst>
                    <a:ext uri="{9D8B030D-6E8A-4147-A177-3AD203B41FA5}">
                      <a16:colId xmlns:a16="http://schemas.microsoft.com/office/drawing/2014/main" val="20001"/>
                    </a:ext>
                  </a:extLst>
                </a:gridCol>
              </a:tblGrid>
              <a:tr h="389694">
                <a:tc>
                  <a:txBody>
                    <a:bodyPr/>
                    <a:lstStyle/>
                    <a:p>
                      <a:pPr marL="263525" indent="-263525"/>
                      <a:r>
                        <a:rPr lang="fr-FR" sz="1100" b="0" dirty="0">
                          <a:solidFill>
                            <a:srgbClr val="009AA6"/>
                          </a:solidFill>
                          <a:latin typeface="Avenir LT Std 55 Roman" pitchFamily="34" charset="0"/>
                        </a:rPr>
                        <a:t>3.</a:t>
                      </a:r>
                      <a:r>
                        <a:rPr lang="fr-FR" sz="1100" b="0" cap="all" baseline="0" dirty="0">
                          <a:solidFill>
                            <a:srgbClr val="009AA6"/>
                          </a:solidFill>
                          <a:latin typeface="Avenir LT Std 55 Roman" pitchFamily="34" charset="0"/>
                        </a:rPr>
                        <a:t>CONDITION NON </a:t>
                      </a:r>
                      <a:r>
                        <a:rPr lang="fr-FR" sz="1100" b="0" dirty="0">
                          <a:solidFill>
                            <a:srgbClr val="009AA6"/>
                          </a:solidFill>
                          <a:latin typeface="Avenir LT Std 55 Roman" pitchFamily="34" charset="0"/>
                          <a:ea typeface="+mn-ea"/>
                          <a:cs typeface="+mn-cs"/>
                        </a:rPr>
                        <a:t>Respectée</a:t>
                      </a:r>
                    </a:p>
                  </a:txBody>
                  <a:tcPr marL="50800" marR="50800" marT="27056" marB="27056" anchor="ctr">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tc>
                  <a:txBody>
                    <a:bodyPr/>
                    <a:lstStyle/>
                    <a:p>
                      <a:pPr marL="0"/>
                      <a:r>
                        <a:rPr lang="fr-FR" sz="1100" b="0" dirty="0">
                          <a:solidFill>
                            <a:srgbClr val="3C3732"/>
                          </a:solidFill>
                          <a:latin typeface="Avenir LT Std 35 Light" pitchFamily="34" charset="0"/>
                          <a:ea typeface="+mn-ea"/>
                          <a:cs typeface="+mn-cs"/>
                        </a:rPr>
                        <a:t>Titre non composté / Titre billettique non validé / absence mention obligatoire</a:t>
                      </a:r>
                    </a:p>
                  </a:txBody>
                  <a:tcPr marL="50800" marR="50800" marT="27056" marB="27056">
                    <a:lnL w="3175" cap="flat" cmpd="sng" algn="ctr">
                      <a:solidFill>
                        <a:srgbClr val="E0DED8"/>
                      </a:solidFill>
                      <a:prstDash val="solid"/>
                      <a:round/>
                      <a:headEnd type="none" w="med" len="med"/>
                      <a:tailEnd type="none" w="med" len="med"/>
                    </a:lnL>
                    <a:lnR w="3175" cap="flat" cmpd="sng" algn="ctr">
                      <a:solidFill>
                        <a:srgbClr val="E0DED8"/>
                      </a:solidFill>
                      <a:prstDash val="solid"/>
                      <a:round/>
                      <a:headEnd type="none" w="med" len="med"/>
                      <a:tailEnd type="none" w="med" len="med"/>
                    </a:lnR>
                    <a:lnT w="3175" cap="flat" cmpd="sng" algn="ctr">
                      <a:solidFill>
                        <a:srgbClr val="E0DED8"/>
                      </a:solidFill>
                      <a:prstDash val="solid"/>
                      <a:round/>
                      <a:headEnd type="none" w="med" len="med"/>
                      <a:tailEnd type="none" w="med" len="med"/>
                    </a:lnT>
                    <a:lnB w="3175" cap="flat" cmpd="sng" algn="ctr">
                      <a:solidFill>
                        <a:srgbClr val="E0DED8"/>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1" name="ZoneTexte 10"/>
          <p:cNvSpPr txBox="1"/>
          <p:nvPr/>
        </p:nvSpPr>
        <p:spPr>
          <a:xfrm>
            <a:off x="76200" y="5049411"/>
            <a:ext cx="4977597" cy="455841"/>
          </a:xfrm>
          <a:prstGeom prst="rect">
            <a:avLst/>
          </a:prstGeom>
          <a:noFill/>
        </p:spPr>
        <p:txBody>
          <a:bodyPr wrap="square" lIns="55190" tIns="27596" rIns="55190" bIns="27596" rtlCol="0">
            <a:spAutoFit/>
          </a:bodyPr>
          <a:lstStyle/>
          <a:p>
            <a:r>
              <a:rPr lang="fr-FR" sz="1400" cap="all" dirty="0">
                <a:solidFill>
                  <a:srgbClr val="009AA6"/>
                </a:solidFill>
                <a:latin typeface="Avenir LT Std 65 Medium" pitchFamily="34" charset="0"/>
              </a:rPr>
              <a:t>1 MONTANT FORFAITAIRE AVEC 3 PALIERS KM pour le </a:t>
            </a:r>
            <a:r>
              <a:rPr lang="fr-FR" sz="1400" cap="all" dirty="0" err="1">
                <a:solidFill>
                  <a:srgbClr val="009AA6"/>
                </a:solidFill>
                <a:latin typeface="Avenir LT Std 65 Medium" pitchFamily="34" charset="0"/>
              </a:rPr>
              <a:t>ba</a:t>
            </a:r>
            <a:endParaRPr lang="fr-FR" sz="1400" cap="all" dirty="0">
              <a:solidFill>
                <a:srgbClr val="009AA6"/>
              </a:solidFill>
              <a:latin typeface="Avenir LT Std 65 Medium" pitchFamily="34" charset="0"/>
            </a:endParaRPr>
          </a:p>
          <a:p>
            <a:r>
              <a:rPr lang="fr-FR" sz="1100" cap="all" dirty="0">
                <a:solidFill>
                  <a:srgbClr val="3C3732"/>
                </a:solidFill>
                <a:latin typeface="Avenir LT Std 65 Medium" pitchFamily="34" charset="0"/>
              </a:rPr>
              <a:t>(frais de confection, IF et IP inclus)</a:t>
            </a:r>
          </a:p>
        </p:txBody>
      </p:sp>
      <p:sp>
        <p:nvSpPr>
          <p:cNvPr id="28" name="ZoneTexte 27"/>
          <p:cNvSpPr txBox="1"/>
          <p:nvPr/>
        </p:nvSpPr>
        <p:spPr>
          <a:xfrm>
            <a:off x="202727" y="6239203"/>
            <a:ext cx="5003947" cy="825172"/>
          </a:xfrm>
          <a:prstGeom prst="rect">
            <a:avLst/>
          </a:prstGeom>
          <a:solidFill>
            <a:schemeClr val="bg1"/>
          </a:solidFill>
        </p:spPr>
        <p:txBody>
          <a:bodyPr wrap="square" lIns="55190" tIns="27596" rIns="55190" bIns="27596" rtlCol="0">
            <a:spAutoFit/>
          </a:bodyPr>
          <a:lstStyle/>
          <a:p>
            <a:r>
              <a:rPr lang="fr-FR" sz="1000" dirty="0">
                <a:solidFill>
                  <a:srgbClr val="3C3732"/>
                </a:solidFill>
                <a:latin typeface="Avenir LT Std 35 Light" pitchFamily="34" charset="0"/>
              </a:rPr>
              <a:t>L’achat de billet est facilité par la multiplication des moyens d’achat et doit être </a:t>
            </a:r>
            <a:r>
              <a:rPr lang="fr-FR" sz="1000" cap="all" dirty="0">
                <a:solidFill>
                  <a:srgbClr val="009AA6"/>
                </a:solidFill>
                <a:latin typeface="Avenir LT Std 55 Roman" pitchFamily="34" charset="0"/>
              </a:rPr>
              <a:t>Anticipé avant l’accès au train</a:t>
            </a:r>
            <a:r>
              <a:rPr lang="fr-FR" sz="1000" cap="all" dirty="0">
                <a:solidFill>
                  <a:srgbClr val="0088CE"/>
                </a:solidFill>
                <a:latin typeface="Avenir LT Std 35 Light" pitchFamily="34" charset="0"/>
              </a:rPr>
              <a:t>. </a:t>
            </a:r>
          </a:p>
          <a:p>
            <a:endParaRPr lang="fr-FR" sz="1000" cap="all" dirty="0">
              <a:solidFill>
                <a:srgbClr val="0088CE"/>
              </a:solidFill>
              <a:latin typeface="Avenir LT Std 35 Light" pitchFamily="34" charset="0"/>
            </a:endParaRPr>
          </a:p>
          <a:p>
            <a:r>
              <a:rPr lang="fr-FR" sz="1000" dirty="0">
                <a:solidFill>
                  <a:srgbClr val="3C3732"/>
                </a:solidFill>
                <a:latin typeface="Avenir LT Std 35 Light" pitchFamily="34" charset="0"/>
              </a:rPr>
              <a:t>Pour voyager, tous les clients doivent être munis d’un titre de transport valable (Loi SAVARY : Article 5 du décret 2016-541). </a:t>
            </a:r>
          </a:p>
        </p:txBody>
      </p:sp>
      <p:sp>
        <p:nvSpPr>
          <p:cNvPr id="2" name="Espace réservé du numéro de diapositive 1"/>
          <p:cNvSpPr>
            <a:spLocks noGrp="1"/>
          </p:cNvSpPr>
          <p:nvPr>
            <p:ph type="sldNum" sz="quarter" idx="12"/>
          </p:nvPr>
        </p:nvSpPr>
        <p:spPr>
          <a:xfrm>
            <a:off x="3840481" y="7327397"/>
            <a:ext cx="1226820" cy="169277"/>
          </a:xfrm>
        </p:spPr>
        <p:txBody>
          <a:bodyPr/>
          <a:lstStyle/>
          <a:p>
            <a:fld id="{1AC7752C-7ED2-40E4-B736-F771C307F48B}" type="slidenum">
              <a:rPr lang="fr-FR" sz="1100" smtClean="0"/>
              <a:t>4</a:t>
            </a:fld>
            <a:endParaRPr lang="fr-FR" sz="1400" dirty="0"/>
          </a:p>
        </p:txBody>
      </p:sp>
      <p:sp>
        <p:nvSpPr>
          <p:cNvPr id="34" name="Pentagone 33"/>
          <p:cNvSpPr/>
          <p:nvPr/>
        </p:nvSpPr>
        <p:spPr>
          <a:xfrm>
            <a:off x="1876244" y="5763415"/>
            <a:ext cx="760228" cy="360993"/>
          </a:xfrm>
          <a:prstGeom prst="homePlate">
            <a:avLst/>
          </a:prstGeom>
          <a:solidFill>
            <a:srgbClr val="009AA6"/>
          </a:solidFill>
          <a:ln>
            <a:solidFill>
              <a:srgbClr val="009A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De 51 à 100 km</a:t>
            </a:r>
          </a:p>
        </p:txBody>
      </p:sp>
      <p:sp>
        <p:nvSpPr>
          <p:cNvPr id="35" name="Pentagone 34"/>
          <p:cNvSpPr/>
          <p:nvPr/>
        </p:nvSpPr>
        <p:spPr>
          <a:xfrm>
            <a:off x="1036673" y="5763415"/>
            <a:ext cx="760228" cy="360993"/>
          </a:xfrm>
          <a:prstGeom prst="homePlate">
            <a:avLst/>
          </a:prstGeom>
          <a:solidFill>
            <a:srgbClr val="009AA6"/>
          </a:solidFill>
          <a:ln>
            <a:solidFill>
              <a:srgbClr val="009A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De 26 à 50 km</a:t>
            </a:r>
          </a:p>
        </p:txBody>
      </p:sp>
      <p:sp>
        <p:nvSpPr>
          <p:cNvPr id="36" name="Pentagone 35"/>
          <p:cNvSpPr/>
          <p:nvPr/>
        </p:nvSpPr>
        <p:spPr>
          <a:xfrm>
            <a:off x="202727" y="5759875"/>
            <a:ext cx="760228" cy="360993"/>
          </a:xfrm>
          <a:prstGeom prst="homePlate">
            <a:avLst/>
          </a:prstGeom>
          <a:solidFill>
            <a:srgbClr val="009AA6"/>
          </a:solidFill>
          <a:ln>
            <a:solidFill>
              <a:srgbClr val="009A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Jusqu’à 25 km</a:t>
            </a:r>
          </a:p>
        </p:txBody>
      </p:sp>
      <p:sp>
        <p:nvSpPr>
          <p:cNvPr id="21" name="object 2"/>
          <p:cNvSpPr/>
          <p:nvPr/>
        </p:nvSpPr>
        <p:spPr>
          <a:xfrm>
            <a:off x="1199439" y="54418"/>
            <a:ext cx="3220161"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22" name="object 3"/>
          <p:cNvSpPr/>
          <p:nvPr/>
        </p:nvSpPr>
        <p:spPr>
          <a:xfrm>
            <a:off x="1" y="53975"/>
            <a:ext cx="2300115"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23" name="object 4"/>
          <p:cNvSpPr txBox="1"/>
          <p:nvPr/>
        </p:nvSpPr>
        <p:spPr>
          <a:xfrm>
            <a:off x="76201" y="197083"/>
            <a:ext cx="4257173" cy="215444"/>
          </a:xfrm>
          <a:prstGeom prst="rect">
            <a:avLst/>
          </a:prstGeom>
        </p:spPr>
        <p:txBody>
          <a:bodyPr vert="horz" wrap="square" lIns="0" tIns="0" rIns="0" bIns="0" rtlCol="0">
            <a:spAutoFit/>
          </a:bodyPr>
          <a:lstStyle/>
          <a:p>
            <a:pPr marL="12700">
              <a:lnSpc>
                <a:spcPct val="100000"/>
              </a:lnSpc>
            </a:pPr>
            <a:r>
              <a:rPr lang="fr-FR" sz="1400" b="1" dirty="0">
                <a:solidFill>
                  <a:srgbClr val="FFFFFF"/>
                </a:solidFill>
                <a:latin typeface="Avenir LT Std 65 Medium"/>
                <a:cs typeface="Avenir LT Std 65 Medium"/>
              </a:rPr>
              <a:t>ZOOM SUR LES GRANDS PRINCIPES</a:t>
            </a:r>
            <a:endParaRPr sz="1400" dirty="0">
              <a:latin typeface="Avenir LT Std 65 Medium"/>
              <a:cs typeface="Avenir LT Std 65 Medium"/>
            </a:endParaRPr>
          </a:p>
        </p:txBody>
      </p:sp>
    </p:spTree>
    <p:extLst>
      <p:ext uri="{BB962C8B-B14F-4D97-AF65-F5344CB8AC3E}">
        <p14:creationId xmlns:p14="http://schemas.microsoft.com/office/powerpoint/2010/main" val="273218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au 13"/>
          <p:cNvGraphicFramePr>
            <a:graphicFrameLocks noGrp="1"/>
          </p:cNvGraphicFramePr>
          <p:nvPr>
            <p:extLst>
              <p:ext uri="{D42A27DB-BD31-4B8C-83A1-F6EECF244321}">
                <p14:modId xmlns:p14="http://schemas.microsoft.com/office/powerpoint/2010/main" val="2936291632"/>
              </p:ext>
            </p:extLst>
          </p:nvPr>
        </p:nvGraphicFramePr>
        <p:xfrm>
          <a:off x="56851" y="815976"/>
          <a:ext cx="5219308" cy="5589692"/>
        </p:xfrm>
        <a:graphic>
          <a:graphicData uri="http://schemas.openxmlformats.org/drawingml/2006/table">
            <a:tbl>
              <a:tblPr firstRow="1" bandRow="1">
                <a:tableStyleId>{5C22544A-7EE6-4342-B048-85BDC9FD1C3A}</a:tableStyleId>
              </a:tblPr>
              <a:tblGrid>
                <a:gridCol w="1162349">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085159">
                  <a:extLst>
                    <a:ext uri="{9D8B030D-6E8A-4147-A177-3AD203B41FA5}">
                      <a16:colId xmlns:a16="http://schemas.microsoft.com/office/drawing/2014/main" val="20004"/>
                    </a:ext>
                  </a:extLst>
                </a:gridCol>
              </a:tblGrid>
              <a:tr h="758613">
                <a:tc>
                  <a:txBody>
                    <a:bodyPr/>
                    <a:lstStyle/>
                    <a:p>
                      <a:r>
                        <a:rPr lang="fr-FR" sz="1100" dirty="0">
                          <a:latin typeface="Avenir LT Std 35 Light" pitchFamily="34" charset="0"/>
                        </a:rPr>
                        <a:t>Situation du client</a:t>
                      </a:r>
                    </a:p>
                  </a:txBody>
                  <a:tcPr>
                    <a:solidFill>
                      <a:srgbClr val="009AA6"/>
                    </a:solidFill>
                  </a:tcPr>
                </a:tc>
                <a:tc>
                  <a:txBody>
                    <a:bodyPr/>
                    <a:lstStyle/>
                    <a:p>
                      <a:r>
                        <a:rPr lang="fr-FR" sz="1100" dirty="0">
                          <a:latin typeface="Avenir LT Std 35 Light" pitchFamily="34" charset="0"/>
                        </a:rPr>
                        <a:t>Le client</a:t>
                      </a:r>
                      <a:r>
                        <a:rPr lang="fr-FR" sz="1100" baseline="0" dirty="0">
                          <a:latin typeface="Avenir LT Std 35 Light" pitchFamily="34" charset="0"/>
                        </a:rPr>
                        <a:t> se présente</a:t>
                      </a:r>
                      <a:endParaRPr lang="fr-FR" sz="1100" dirty="0">
                        <a:latin typeface="Avenir LT Std 35 Light" pitchFamily="34" charset="0"/>
                      </a:endParaRPr>
                    </a:p>
                  </a:txBody>
                  <a:tcPr>
                    <a:solidFill>
                      <a:srgbClr val="009AA6"/>
                    </a:solidFill>
                  </a:tcPr>
                </a:tc>
                <a:tc>
                  <a:txBody>
                    <a:bodyPr/>
                    <a:lstStyle/>
                    <a:p>
                      <a:r>
                        <a:rPr lang="fr-FR" sz="1100" dirty="0">
                          <a:latin typeface="Avenir LT Std 35 Light" pitchFamily="34" charset="0"/>
                        </a:rPr>
                        <a:t>Le client ne se présente</a:t>
                      </a:r>
                      <a:r>
                        <a:rPr lang="fr-FR" sz="1100" baseline="0" dirty="0">
                          <a:latin typeface="Avenir LT Std 35 Light" pitchFamily="34" charset="0"/>
                        </a:rPr>
                        <a:t> pas</a:t>
                      </a:r>
                      <a:endParaRPr lang="fr-FR" sz="1100" dirty="0">
                        <a:latin typeface="Avenir LT Std 35 Light" pitchFamily="34" charset="0"/>
                      </a:endParaRPr>
                    </a:p>
                  </a:txBody>
                  <a:tcPr>
                    <a:solidFill>
                      <a:srgbClr val="009AA6"/>
                    </a:solidFill>
                  </a:tcPr>
                </a:tc>
                <a:tc>
                  <a:txBody>
                    <a:bodyPr/>
                    <a:lstStyle/>
                    <a:p>
                      <a:r>
                        <a:rPr lang="fr-FR" sz="1100" dirty="0">
                          <a:latin typeface="Avenir LT Std 35 Light" pitchFamily="34" charset="0"/>
                        </a:rPr>
                        <a:t>Gare non équipée de machines de vente </a:t>
                      </a:r>
                    </a:p>
                  </a:txBody>
                  <a:tcPr>
                    <a:solidFill>
                      <a:srgbClr val="009AA6"/>
                    </a:solidFill>
                  </a:tcPr>
                </a:tc>
                <a:tc>
                  <a:txBody>
                    <a:bodyPr/>
                    <a:lstStyle/>
                    <a:p>
                      <a:r>
                        <a:rPr lang="fr-FR" sz="1100" dirty="0">
                          <a:latin typeface="Avenir LT Std 35 Light" pitchFamily="34" charset="0"/>
                        </a:rPr>
                        <a:t>Gare équipée mais problème de </a:t>
                      </a:r>
                      <a:r>
                        <a:rPr lang="fr-FR" sz="1100" dirty="0" err="1">
                          <a:latin typeface="Avenir LT Std 35 Light" pitchFamily="34" charset="0"/>
                        </a:rPr>
                        <a:t>fonctionne-ment</a:t>
                      </a:r>
                      <a:r>
                        <a:rPr lang="fr-FR" sz="1100" dirty="0">
                          <a:latin typeface="Avenir LT Std 35 Light" pitchFamily="34" charset="0"/>
                        </a:rPr>
                        <a:t> </a:t>
                      </a:r>
                    </a:p>
                  </a:txBody>
                  <a:tcPr>
                    <a:solidFill>
                      <a:srgbClr val="009AA6"/>
                    </a:solidFill>
                  </a:tcPr>
                </a:tc>
                <a:extLst>
                  <a:ext uri="{0D108BD9-81ED-4DB2-BD59-A6C34878D82A}">
                    <a16:rowId xmlns:a16="http://schemas.microsoft.com/office/drawing/2014/main" val="10000"/>
                  </a:ext>
                </a:extLst>
              </a:tr>
              <a:tr h="758613">
                <a:tc>
                  <a:txBody>
                    <a:bodyPr/>
                    <a:lstStyle/>
                    <a:p>
                      <a:r>
                        <a:rPr lang="fr-FR" sz="1050" dirty="0">
                          <a:latin typeface="Avenir LT Std 65 Medium" pitchFamily="34" charset="0"/>
                        </a:rPr>
                        <a:t>Sans</a:t>
                      </a:r>
                      <a:r>
                        <a:rPr lang="fr-FR" sz="1050" baseline="0" dirty="0">
                          <a:latin typeface="Avenir LT Std 65 Medium" pitchFamily="34" charset="0"/>
                        </a:rPr>
                        <a:t> Titre Valable</a:t>
                      </a:r>
                      <a:endParaRPr lang="fr-FR" sz="1050" dirty="0">
                        <a:latin typeface="Avenir LT Std 65 Medium" pitchFamily="34" charset="0"/>
                      </a:endParaRPr>
                    </a:p>
                    <a:p>
                      <a:endParaRPr lang="fr-FR" sz="1050" dirty="0">
                        <a:latin typeface="Avenir LT Std 65 Medium" pitchFamily="34" charset="0"/>
                      </a:endParaRPr>
                    </a:p>
                  </a:txBody>
                  <a:tcPr anchor="ctr"/>
                </a:tc>
                <a:tc>
                  <a:txBody>
                    <a:bodyPr/>
                    <a:lstStyle/>
                    <a:p>
                      <a:r>
                        <a:rPr lang="fr-FR" sz="1050" dirty="0">
                          <a:latin typeface="Avenir LT Std 35 Light" pitchFamily="34" charset="0"/>
                        </a:rPr>
                        <a:t>Barème Bord avec réduction</a:t>
                      </a:r>
                      <a:r>
                        <a:rPr lang="fr-FR" sz="1050" baseline="0" dirty="0">
                          <a:latin typeface="Avenir LT Std 35 Light" pitchFamily="34" charset="0"/>
                        </a:rPr>
                        <a:t> éventuelle ou minoré</a:t>
                      </a:r>
                      <a:endParaRPr lang="fr-FR" sz="1050" dirty="0">
                        <a:latin typeface="Avenir LT Std 35 Light" pitchFamily="34" charset="0"/>
                      </a:endParaRPr>
                    </a:p>
                  </a:txBody>
                  <a:tcPr anchor="ctr"/>
                </a:tc>
                <a:tc>
                  <a:txBody>
                    <a:bodyPr/>
                    <a:lstStyle/>
                    <a:p>
                      <a:r>
                        <a:rPr lang="fr-FR" sz="1050" dirty="0">
                          <a:latin typeface="Avenir LT Std 35 Light" pitchFamily="34" charset="0"/>
                        </a:rPr>
                        <a:t>Barème Contrôle </a:t>
                      </a:r>
                    </a:p>
                  </a:txBody>
                  <a:tcPr anchor="ctr"/>
                </a:tc>
                <a:tc>
                  <a:txBody>
                    <a:bodyPr/>
                    <a:lstStyle/>
                    <a:p>
                      <a:r>
                        <a:rPr lang="fr-FR" sz="1100" dirty="0">
                          <a:latin typeface="Avenir LT Std 35 Light" pitchFamily="34" charset="0"/>
                        </a:rPr>
                        <a:t>Barème Exceptionnel</a:t>
                      </a:r>
                      <a:r>
                        <a:rPr lang="fr-FR" sz="1100" baseline="0" dirty="0">
                          <a:latin typeface="Avenir LT Std 35 Light" pitchFamily="34" charset="0"/>
                        </a:rPr>
                        <a:t> avec réduction éventuelle</a:t>
                      </a:r>
                      <a:endParaRPr lang="fr-FR" sz="1100" dirty="0">
                        <a:latin typeface="Avenir LT Std 35 Light" pitchFamily="34" charset="0"/>
                      </a:endParaRPr>
                    </a:p>
                  </a:txBody>
                  <a:tcPr anchor="ct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100" dirty="0">
                          <a:latin typeface="Avenir LT Std 35 Light" pitchFamily="34" charset="0"/>
                        </a:rPr>
                        <a:t>Barème Exceptionnel avec réduction</a:t>
                      </a:r>
                      <a:r>
                        <a:rPr lang="fr-FR" sz="1100" baseline="0" dirty="0">
                          <a:latin typeface="Avenir LT Std 35 Light" pitchFamily="34" charset="0"/>
                        </a:rPr>
                        <a:t> éventuelle ou minoré</a:t>
                      </a:r>
                      <a:endParaRPr lang="fr-FR" sz="1100" dirty="0">
                        <a:latin typeface="Avenir LT Std 35 Light" pitchFamily="34" charset="0"/>
                      </a:endParaRPr>
                    </a:p>
                  </a:txBody>
                  <a:tcPr anchor="ctr"/>
                </a:tc>
                <a:extLst>
                  <a:ext uri="{0D108BD9-81ED-4DB2-BD59-A6C34878D82A}">
                    <a16:rowId xmlns:a16="http://schemas.microsoft.com/office/drawing/2014/main" val="10001"/>
                  </a:ext>
                </a:extLst>
              </a:tr>
              <a:tr h="758613">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50" dirty="0">
                          <a:latin typeface="Avenir LT Std 65 Medium" pitchFamily="34" charset="0"/>
                        </a:rPr>
                        <a:t>Période non valable</a:t>
                      </a:r>
                    </a:p>
                    <a:p>
                      <a:endParaRPr lang="fr-FR" sz="1050" dirty="0">
                        <a:latin typeface="Avenir LT Std 65 Medium" pitchFamily="34" charset="0"/>
                      </a:endParaRPr>
                    </a:p>
                  </a:txBody>
                  <a:tcPr anchor="ctr"/>
                </a:tc>
                <a:tc>
                  <a:txBody>
                    <a:bodyPr/>
                    <a:lstStyle/>
                    <a:p>
                      <a:r>
                        <a:rPr lang="fr-FR" sz="1050" dirty="0">
                          <a:latin typeface="Avenir LT Std 35 Light" pitchFamily="34" charset="0"/>
                        </a:rPr>
                        <a:t>Barème Bord</a:t>
                      </a:r>
                    </a:p>
                    <a:p>
                      <a:r>
                        <a:rPr lang="fr-FR" sz="1050" baseline="0" dirty="0">
                          <a:latin typeface="Avenir LT Std 35 Light" pitchFamily="34" charset="0"/>
                        </a:rPr>
                        <a:t>– prix payé</a:t>
                      </a:r>
                      <a:endParaRPr lang="fr-FR" sz="1050" dirty="0">
                        <a:latin typeface="Avenir LT Std 35 Light" pitchFamily="34" charset="0"/>
                      </a:endParaRPr>
                    </a:p>
                  </a:txBody>
                  <a:tcPr anchor="ct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50" dirty="0">
                          <a:latin typeface="Avenir LT Std 35 Light" pitchFamily="34" charset="0"/>
                        </a:rPr>
                        <a:t>Barème Contrôle </a:t>
                      </a:r>
                    </a:p>
                    <a:p>
                      <a:pPr marL="0" marR="0" indent="0" defTabSz="914400" eaLnBrk="1" fontAlgn="auto" latinLnBrk="0" hangingPunct="1">
                        <a:lnSpc>
                          <a:spcPct val="100000"/>
                        </a:lnSpc>
                        <a:spcBef>
                          <a:spcPts val="0"/>
                        </a:spcBef>
                        <a:spcAft>
                          <a:spcPts val="0"/>
                        </a:spcAft>
                        <a:buClrTx/>
                        <a:buSzTx/>
                        <a:buFontTx/>
                        <a:buNone/>
                        <a:tabLst/>
                        <a:defRPr/>
                      </a:pPr>
                      <a:r>
                        <a:rPr lang="fr-FR" sz="1050" baseline="0" dirty="0">
                          <a:latin typeface="Avenir LT Std 35 Light" pitchFamily="34" charset="0"/>
                        </a:rPr>
                        <a:t>– prix payé</a:t>
                      </a:r>
                      <a:endParaRPr lang="fr-FR" sz="1050" dirty="0">
                        <a:latin typeface="Avenir LT Std 35 Light" pitchFamily="34" charset="0"/>
                      </a:endParaRPr>
                    </a:p>
                  </a:txBody>
                  <a:tcPr anchor="ctr"/>
                </a:tc>
                <a:tc gridSpan="2">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100" dirty="0">
                          <a:latin typeface="Avenir LT Std 35 Light" pitchFamily="34" charset="0"/>
                        </a:rPr>
                        <a:t>Barème Bord </a:t>
                      </a:r>
                    </a:p>
                    <a:p>
                      <a:pPr marL="0" marR="0" indent="0" defTabSz="914400" eaLnBrk="1" fontAlgn="auto" latinLnBrk="0" hangingPunct="1">
                        <a:lnSpc>
                          <a:spcPct val="100000"/>
                        </a:lnSpc>
                        <a:spcBef>
                          <a:spcPts val="0"/>
                        </a:spcBef>
                        <a:spcAft>
                          <a:spcPts val="0"/>
                        </a:spcAft>
                        <a:buClrTx/>
                        <a:buSzTx/>
                        <a:buFontTx/>
                        <a:buNone/>
                        <a:tabLst/>
                        <a:defRPr/>
                      </a:pPr>
                      <a:r>
                        <a:rPr lang="fr-FR" sz="1100" baseline="0" dirty="0">
                          <a:latin typeface="Avenir LT Std 35 Light" pitchFamily="34" charset="0"/>
                        </a:rPr>
                        <a:t>– prix payé</a:t>
                      </a:r>
                      <a:endParaRPr lang="fr-FR" sz="1100" dirty="0">
                        <a:latin typeface="Avenir LT Std 35 Light" pitchFamily="34" charset="0"/>
                      </a:endParaRPr>
                    </a:p>
                  </a:txBody>
                  <a:tcPr anchor="ctr"/>
                </a:tc>
                <a:tc hMerge="1">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fr-FR" sz="1100" dirty="0">
                        <a:latin typeface="Avenir LT Std 35 Light" pitchFamily="34" charset="0"/>
                      </a:endParaRPr>
                    </a:p>
                  </a:txBody>
                  <a:tcPr anchor="ctr"/>
                </a:tc>
                <a:extLst>
                  <a:ext uri="{0D108BD9-81ED-4DB2-BD59-A6C34878D82A}">
                    <a16:rowId xmlns:a16="http://schemas.microsoft.com/office/drawing/2014/main" val="10003"/>
                  </a:ext>
                </a:extLst>
              </a:tr>
              <a:tr h="555413">
                <a:tc>
                  <a:txBody>
                    <a:bodyPr/>
                    <a:lstStyle/>
                    <a:p>
                      <a:r>
                        <a:rPr lang="fr-FR" sz="1050" dirty="0">
                          <a:latin typeface="Avenir LT Std 65 Medium" pitchFamily="34" charset="0"/>
                        </a:rPr>
                        <a:t>Réduction non valable</a:t>
                      </a:r>
                    </a:p>
                  </a:txBody>
                  <a:tcPr anchor="ctr"/>
                </a:tc>
                <a:tc gridSpan="4">
                  <a:txBody>
                    <a:bodyPr/>
                    <a:lstStyle/>
                    <a:p>
                      <a:r>
                        <a:rPr lang="fr-FR" sz="1050" dirty="0">
                          <a:latin typeface="Avenir LT Std 35 Light" pitchFamily="34" charset="0"/>
                        </a:rPr>
                        <a:t>Barème Contrôle – prix</a:t>
                      </a:r>
                      <a:r>
                        <a:rPr lang="fr-FR" sz="1050" baseline="0" dirty="0">
                          <a:latin typeface="Avenir LT Std 35 Light" pitchFamily="34" charset="0"/>
                        </a:rPr>
                        <a:t> payé</a:t>
                      </a:r>
                      <a:endParaRPr lang="fr-FR" sz="1050" dirty="0">
                        <a:latin typeface="Avenir LT Std 35 Light" pitchFamily="34" charset="0"/>
                      </a:endParaRPr>
                    </a:p>
                  </a:txBody>
                  <a:tcPr anchor="ctr"/>
                </a:tc>
                <a:tc hMerge="1">
                  <a:txBody>
                    <a:bodyPr/>
                    <a:lstStyle/>
                    <a:p>
                      <a:endParaRPr lang="fr-FR" dirty="0"/>
                    </a:p>
                  </a:txBody>
                  <a:tcPr/>
                </a:tc>
                <a:tc hMerge="1">
                  <a:txBody>
                    <a:bodyPr/>
                    <a:lstStyle/>
                    <a:p>
                      <a:endParaRPr lang="fr-FR" dirty="0"/>
                    </a:p>
                  </a:txBody>
                  <a:tcPr/>
                </a:tc>
                <a:tc hMerge="1">
                  <a:txBody>
                    <a:bodyPr/>
                    <a:lstStyle/>
                    <a:p>
                      <a:endParaRPr lang="fr-FR" sz="1050" dirty="0">
                        <a:latin typeface="Avenir LT Std 35 Light" pitchFamily="34" charset="0"/>
                      </a:endParaRPr>
                    </a:p>
                  </a:txBody>
                  <a:tcPr anchor="ctr"/>
                </a:tc>
                <a:extLst>
                  <a:ext uri="{0D108BD9-81ED-4DB2-BD59-A6C34878D82A}">
                    <a16:rowId xmlns:a16="http://schemas.microsoft.com/office/drawing/2014/main" val="10004"/>
                  </a:ext>
                </a:extLst>
              </a:tr>
              <a:tr h="685800">
                <a:tc>
                  <a:txBody>
                    <a:bodyPr/>
                    <a:lstStyle/>
                    <a:p>
                      <a:r>
                        <a:rPr lang="fr-FR" sz="1050" dirty="0">
                          <a:latin typeface="Avenir LT Std 65 Medium" pitchFamily="34" charset="0"/>
                        </a:rPr>
                        <a:t>Conditions non respectées (billet non composté …)</a:t>
                      </a:r>
                    </a:p>
                  </a:txBody>
                  <a:tcPr anchor="ctr"/>
                </a:tc>
                <a:tc gridSpan="4">
                  <a:txBody>
                    <a:bodyPr/>
                    <a:lstStyle/>
                    <a:p>
                      <a:r>
                        <a:rPr lang="fr-FR" sz="1050" dirty="0">
                          <a:latin typeface="Avenir LT Std 35 Light" pitchFamily="34" charset="0"/>
                        </a:rPr>
                        <a:t>Prix</a:t>
                      </a:r>
                      <a:r>
                        <a:rPr lang="fr-FR" sz="1050" baseline="0" dirty="0">
                          <a:latin typeface="Avenir LT Std 35 Light" pitchFamily="34" charset="0"/>
                        </a:rPr>
                        <a:t> forfaitaire</a:t>
                      </a:r>
                      <a:endParaRPr lang="fr-FR" sz="1050" dirty="0">
                        <a:latin typeface="Avenir LT Std 35 Light" pitchFamily="34" charset="0"/>
                      </a:endParaRPr>
                    </a:p>
                  </a:txBody>
                  <a:tcPr anchor="ctr"/>
                </a:tc>
                <a:tc hMerge="1">
                  <a:txBody>
                    <a:bodyPr/>
                    <a:lstStyle/>
                    <a:p>
                      <a:endParaRPr lang="fr-FR" dirty="0"/>
                    </a:p>
                  </a:txBody>
                  <a:tcPr/>
                </a:tc>
                <a:tc hMerge="1">
                  <a:txBody>
                    <a:bodyPr/>
                    <a:lstStyle/>
                    <a:p>
                      <a:endParaRPr lang="fr-FR" dirty="0"/>
                    </a:p>
                  </a:txBody>
                  <a:tcPr/>
                </a:tc>
                <a:tc hMerge="1">
                  <a:txBody>
                    <a:bodyPr/>
                    <a:lstStyle/>
                    <a:p>
                      <a:endParaRPr lang="fr-FR" sz="1050" dirty="0">
                        <a:latin typeface="Avenir LT Std 35 Light" pitchFamily="34" charset="0"/>
                      </a:endParaRPr>
                    </a:p>
                  </a:txBody>
                  <a:tcPr anchor="ctr"/>
                </a:tc>
                <a:extLst>
                  <a:ext uri="{0D108BD9-81ED-4DB2-BD59-A6C34878D82A}">
                    <a16:rowId xmlns:a16="http://schemas.microsoft.com/office/drawing/2014/main" val="10005"/>
                  </a:ext>
                </a:extLst>
              </a:tr>
              <a:tr h="758613">
                <a:tc>
                  <a:txBody>
                    <a:bodyPr/>
                    <a:lstStyle/>
                    <a:p>
                      <a:r>
                        <a:rPr lang="fr-FR" sz="1050" dirty="0">
                          <a:latin typeface="Avenir LT Std 65 Medium" pitchFamily="34" charset="0"/>
                        </a:rPr>
                        <a:t>Fraude (utilisation par un tiers, falsification)</a:t>
                      </a:r>
                    </a:p>
                  </a:txBody>
                  <a:tcPr anchor="ctr"/>
                </a:tc>
                <a:tc gridSpan="4">
                  <a:txBody>
                    <a:bodyPr/>
                    <a:lstStyle/>
                    <a:p>
                      <a:r>
                        <a:rPr lang="fr-FR" sz="1050" dirty="0">
                          <a:latin typeface="Avenir LT Std 35 Light" pitchFamily="34" charset="0"/>
                        </a:rPr>
                        <a:t>Barème Contrôle Majoré</a:t>
                      </a:r>
                    </a:p>
                  </a:txBody>
                  <a:tcPr anchor="ctr"/>
                </a:tc>
                <a:tc hMerge="1">
                  <a:txBody>
                    <a:bodyPr/>
                    <a:lstStyle/>
                    <a:p>
                      <a:endParaRPr lang="fr-FR" dirty="0"/>
                    </a:p>
                  </a:txBody>
                  <a:tcPr/>
                </a:tc>
                <a:tc hMerge="1">
                  <a:txBody>
                    <a:bodyPr/>
                    <a:lstStyle/>
                    <a:p>
                      <a:endParaRPr lang="fr-FR" dirty="0"/>
                    </a:p>
                  </a:txBody>
                  <a:tcPr/>
                </a:tc>
                <a:tc hMerge="1">
                  <a:txBody>
                    <a:bodyPr/>
                    <a:lstStyle/>
                    <a:p>
                      <a:endParaRPr lang="fr-FR" sz="1050" dirty="0">
                        <a:latin typeface="Avenir LT Std 35 Light" pitchFamily="34" charset="0"/>
                      </a:endParaRPr>
                    </a:p>
                  </a:txBody>
                  <a:tcPr anchor="ctr"/>
                </a:tc>
                <a:extLst>
                  <a:ext uri="{0D108BD9-81ED-4DB2-BD59-A6C34878D82A}">
                    <a16:rowId xmlns:a16="http://schemas.microsoft.com/office/drawing/2014/main" val="10006"/>
                  </a:ext>
                </a:extLst>
              </a:tr>
              <a:tr h="758613">
                <a:tc gridSpan="5">
                  <a:txBody>
                    <a:bodyPr/>
                    <a:lstStyle/>
                    <a:p>
                      <a:r>
                        <a:rPr lang="fr-FR" sz="1100" dirty="0">
                          <a:solidFill>
                            <a:srgbClr val="FF0000"/>
                          </a:solidFill>
                          <a:highlight>
                            <a:srgbClr val="FFFF00"/>
                          </a:highlight>
                          <a:latin typeface="Avenir LT Std 65 Medium" pitchFamily="34" charset="0"/>
                        </a:rPr>
                        <a:t>Principes de base :</a:t>
                      </a:r>
                      <a:r>
                        <a:rPr lang="fr-FR" sz="1100" baseline="0" dirty="0">
                          <a:solidFill>
                            <a:srgbClr val="FF0000"/>
                          </a:solidFill>
                          <a:highlight>
                            <a:srgbClr val="FFFF00"/>
                          </a:highlight>
                          <a:latin typeface="Avenir LT Std 65 Medium" pitchFamily="34" charset="0"/>
                        </a:rPr>
                        <a:t> la régularisation s’effectue uniquement sur le train contrôlé. Aucune régularisation n’est possible ni autorisée en-dehors du train assuré.</a:t>
                      </a:r>
                      <a:endParaRPr lang="fr-FR" sz="1100" dirty="0">
                        <a:solidFill>
                          <a:srgbClr val="FF0000"/>
                        </a:solidFill>
                        <a:highlight>
                          <a:srgbClr val="FFFF00"/>
                        </a:highlight>
                        <a:latin typeface="Avenir LT Std 65 Medium" pitchFamily="34" charset="0"/>
                      </a:endParaRPr>
                    </a:p>
                  </a:txBody>
                  <a:tcPr anchor="ctr"/>
                </a:tc>
                <a:tc hMerge="1">
                  <a:txBody>
                    <a:bodyPr/>
                    <a:lstStyle/>
                    <a:p>
                      <a:endParaRPr lang="fr-FR" sz="1100" dirty="0">
                        <a:latin typeface="Avenir LT Std 35 Light" pitchFamily="34" charset="0"/>
                      </a:endParaRPr>
                    </a:p>
                  </a:txBody>
                  <a:tcPr anchor="ctr"/>
                </a:tc>
                <a:tc hMerge="1">
                  <a:txBody>
                    <a:bodyPr/>
                    <a:lstStyle/>
                    <a:p>
                      <a:endParaRPr lang="fr-FR"/>
                    </a:p>
                  </a:txBody>
                  <a:tcPr/>
                </a:tc>
                <a:tc hMerge="1">
                  <a:txBody>
                    <a:bodyPr/>
                    <a:lstStyle/>
                    <a:p>
                      <a:endParaRPr lang="fr-FR"/>
                    </a:p>
                  </a:txBody>
                  <a:tcPr/>
                </a:tc>
                <a:tc hMerge="1">
                  <a:txBody>
                    <a:bodyPr/>
                    <a:lstStyle/>
                    <a:p>
                      <a:endParaRPr lang="fr-FR" sz="1100" dirty="0">
                        <a:solidFill>
                          <a:srgbClr val="FF0000"/>
                        </a:solidFill>
                        <a:latin typeface="Avenir LT Std 65 Medium" pitchFamily="34" charset="0"/>
                      </a:endParaRPr>
                    </a:p>
                  </a:txBody>
                  <a:tcPr anchor="ctr"/>
                </a:tc>
                <a:extLst>
                  <a:ext uri="{0D108BD9-81ED-4DB2-BD59-A6C34878D82A}">
                    <a16:rowId xmlns:a16="http://schemas.microsoft.com/office/drawing/2014/main" val="10007"/>
                  </a:ext>
                </a:extLst>
              </a:tr>
            </a:tbl>
          </a:graphicData>
        </a:graphic>
      </p:graphicFrame>
      <p:sp>
        <p:nvSpPr>
          <p:cNvPr id="2" name="Espace réservé du numéro de diapositive 1"/>
          <p:cNvSpPr>
            <a:spLocks noGrp="1"/>
          </p:cNvSpPr>
          <p:nvPr>
            <p:ph type="sldNum" sz="quarter" idx="12"/>
          </p:nvPr>
        </p:nvSpPr>
        <p:spPr>
          <a:xfrm>
            <a:off x="3840481" y="7352298"/>
            <a:ext cx="1226820" cy="169277"/>
          </a:xfrm>
        </p:spPr>
        <p:txBody>
          <a:bodyPr/>
          <a:lstStyle/>
          <a:p>
            <a:fld id="{1AC7752C-7ED2-40E4-B736-F771C307F48B}" type="slidenum">
              <a:rPr lang="fr-FR" sz="1100" smtClean="0"/>
              <a:t>5</a:t>
            </a:fld>
            <a:endParaRPr lang="fr-FR" sz="1400" dirty="0"/>
          </a:p>
        </p:txBody>
      </p:sp>
      <p:sp>
        <p:nvSpPr>
          <p:cNvPr id="7" name="object 2"/>
          <p:cNvSpPr/>
          <p:nvPr/>
        </p:nvSpPr>
        <p:spPr>
          <a:xfrm>
            <a:off x="1199439" y="130618"/>
            <a:ext cx="2077161"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8" name="object 3"/>
          <p:cNvSpPr/>
          <p:nvPr/>
        </p:nvSpPr>
        <p:spPr>
          <a:xfrm>
            <a:off x="1" y="130175"/>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9" name="object 4"/>
          <p:cNvSpPr txBox="1"/>
          <p:nvPr/>
        </p:nvSpPr>
        <p:spPr>
          <a:xfrm>
            <a:off x="2" y="273283"/>
            <a:ext cx="2895600" cy="215444"/>
          </a:xfrm>
          <a:prstGeom prst="rect">
            <a:avLst/>
          </a:prstGeom>
        </p:spPr>
        <p:txBody>
          <a:bodyPr vert="horz" wrap="square" lIns="0" tIns="0" rIns="0" bIns="0" rtlCol="0">
            <a:spAutoFit/>
          </a:bodyPr>
          <a:lstStyle/>
          <a:p>
            <a:pPr marL="12700">
              <a:lnSpc>
                <a:spcPct val="100000"/>
              </a:lnSpc>
            </a:pPr>
            <a:r>
              <a:rPr lang="fr-FR" sz="1400" b="1" dirty="0">
                <a:solidFill>
                  <a:srgbClr val="FFFFFF"/>
                </a:solidFill>
                <a:latin typeface="Avenir LT Std 65 Medium"/>
                <a:cs typeface="Avenir LT Std 65 Medium"/>
              </a:rPr>
              <a:t> LES PRINCIPES D’APPLICATION</a:t>
            </a:r>
            <a:endParaRPr sz="1400" dirty="0">
              <a:latin typeface="Avenir LT Std 65 Medium"/>
              <a:cs typeface="Avenir LT Std 65 Medium"/>
            </a:endParaRPr>
          </a:p>
        </p:txBody>
      </p:sp>
    </p:spTree>
    <p:extLst>
      <p:ext uri="{BB962C8B-B14F-4D97-AF65-F5344CB8AC3E}">
        <p14:creationId xmlns:p14="http://schemas.microsoft.com/office/powerpoint/2010/main" val="2544452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716" y="550730"/>
            <a:ext cx="3437716" cy="307777"/>
          </a:xfrm>
          <a:prstGeom prst="rect">
            <a:avLst/>
          </a:prstGeom>
        </p:spPr>
        <p:txBody>
          <a:bodyPr wrap="square">
            <a:spAutoFit/>
          </a:bodyPr>
          <a:lstStyle/>
          <a:p>
            <a:pPr marL="12700">
              <a:lnSpc>
                <a:spcPct val="100000"/>
              </a:lnSpc>
            </a:pPr>
            <a:r>
              <a:rPr lang="fr-FR" sz="1400" b="1" dirty="0">
                <a:solidFill>
                  <a:srgbClr val="009BA4"/>
                </a:solidFill>
                <a:latin typeface="Avenir LT Std 65 Medium"/>
                <a:cs typeface="Avenir LT Std 65 Medium"/>
              </a:rPr>
              <a:t>BARÈME EXCEPTIONNEL</a:t>
            </a:r>
            <a:endParaRPr lang="fr-FR" sz="1400" dirty="0">
              <a:latin typeface="Avenir LT Std 65 Medium"/>
              <a:cs typeface="Avenir LT Std 65 Medium"/>
            </a:endParaRPr>
          </a:p>
        </p:txBody>
      </p:sp>
      <p:graphicFrame>
        <p:nvGraphicFramePr>
          <p:cNvPr id="15" name="Tableau 14"/>
          <p:cNvGraphicFramePr>
            <a:graphicFrameLocks noGrp="1"/>
          </p:cNvGraphicFramePr>
          <p:nvPr>
            <p:extLst>
              <p:ext uri="{D42A27DB-BD31-4B8C-83A1-F6EECF244321}">
                <p14:modId xmlns:p14="http://schemas.microsoft.com/office/powerpoint/2010/main" val="1553121672"/>
              </p:ext>
            </p:extLst>
          </p:nvPr>
        </p:nvGraphicFramePr>
        <p:xfrm>
          <a:off x="67484" y="859926"/>
          <a:ext cx="5190316" cy="990600"/>
        </p:xfrm>
        <a:graphic>
          <a:graphicData uri="http://schemas.openxmlformats.org/drawingml/2006/table">
            <a:tbl>
              <a:tblPr firstRow="1" bandRow="1">
                <a:tableStyleId>{5C22544A-7EE6-4342-B048-85BDC9FD1C3A}</a:tableStyleId>
              </a:tblPr>
              <a:tblGrid>
                <a:gridCol w="2891747">
                  <a:extLst>
                    <a:ext uri="{9D8B030D-6E8A-4147-A177-3AD203B41FA5}">
                      <a16:colId xmlns:a16="http://schemas.microsoft.com/office/drawing/2014/main" val="20000"/>
                    </a:ext>
                  </a:extLst>
                </a:gridCol>
                <a:gridCol w="2298569">
                  <a:extLst>
                    <a:ext uri="{9D8B030D-6E8A-4147-A177-3AD203B41FA5}">
                      <a16:colId xmlns:a16="http://schemas.microsoft.com/office/drawing/2014/main" val="20001"/>
                    </a:ext>
                  </a:extLst>
                </a:gridCol>
              </a:tblGrid>
              <a:tr h="240268">
                <a:tc>
                  <a:txBody>
                    <a:bodyPr/>
                    <a:lstStyle/>
                    <a:p>
                      <a:r>
                        <a:rPr lang="fr-FR" sz="1100" b="1" dirty="0">
                          <a:solidFill>
                            <a:schemeClr val="bg1"/>
                          </a:solidFill>
                          <a:latin typeface="Avenir LT Std 65 Medium" pitchFamily="34" charset="0"/>
                          <a:ea typeface="+mn-ea"/>
                          <a:cs typeface="Avenir LT Std 65 Medium"/>
                        </a:rPr>
                        <a:t>Situation du client</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Application</a:t>
                      </a:r>
                      <a:r>
                        <a:rPr lang="fr-FR" sz="1100" b="1" kern="1200" baseline="0" dirty="0">
                          <a:solidFill>
                            <a:schemeClr val="bg1"/>
                          </a:solidFill>
                          <a:latin typeface="Avenir LT Std 65 Medium" pitchFamily="34" charset="0"/>
                          <a:ea typeface="+mn-ea"/>
                          <a:cs typeface="Avenir LT Std 65 Medium"/>
                        </a:rPr>
                        <a:t> réduction</a:t>
                      </a:r>
                      <a:endParaRPr lang="fr-FR" sz="1100" b="1" kern="1200" dirty="0">
                        <a:solidFill>
                          <a:schemeClr val="bg1"/>
                        </a:solidFill>
                        <a:latin typeface="Avenir LT Std 65 Medium" pitchFamily="34" charset="0"/>
                        <a:ea typeface="+mn-ea"/>
                        <a:cs typeface="Avenir LT Std 65 Medium"/>
                      </a:endParaRPr>
                    </a:p>
                  </a:txBody>
                  <a:tcPr>
                    <a:solidFill>
                      <a:srgbClr val="009AA6"/>
                    </a:solidFill>
                  </a:tcPr>
                </a:tc>
                <a:extLst>
                  <a:ext uri="{0D108BD9-81ED-4DB2-BD59-A6C34878D82A}">
                    <a16:rowId xmlns:a16="http://schemas.microsoft.com/office/drawing/2014/main" val="10000"/>
                  </a:ext>
                </a:extLst>
              </a:tr>
              <a:tr h="687308">
                <a:tc>
                  <a:txBody>
                    <a:bodyPr/>
                    <a:lstStyle/>
                    <a:p>
                      <a:r>
                        <a:rPr lang="fr-FR" sz="1050" dirty="0">
                          <a:latin typeface="Avenir LT Std 35 Light" pitchFamily="34" charset="0"/>
                        </a:rPr>
                        <a:t>Problème</a:t>
                      </a:r>
                      <a:r>
                        <a:rPr lang="fr-FR" sz="1050" baseline="0" dirty="0">
                          <a:latin typeface="Avenir LT Std 35 Light" pitchFamily="34" charset="0"/>
                        </a:rPr>
                        <a:t> généralisé de distribution dans la gare de départ ou absence de tout moyen de distribution physique et si le client se présente spontanément à l’accompagnateur</a:t>
                      </a:r>
                      <a:endParaRPr lang="fr-FR" sz="1050" dirty="0">
                        <a:latin typeface="Avenir LT Std 35 Light" pitchFamily="34" charset="0"/>
                      </a:endParaRPr>
                    </a:p>
                  </a:txBody>
                  <a:tcPr/>
                </a:tc>
                <a:tc>
                  <a:txBody>
                    <a:bodyPr/>
                    <a:lstStyle/>
                    <a:p>
                      <a:r>
                        <a:rPr lang="fr-FR" sz="1050" dirty="0">
                          <a:latin typeface="Avenir LT Std 35 Light" pitchFamily="34" charset="0"/>
                        </a:rPr>
                        <a:t>Oui au barème minoré ou</a:t>
                      </a:r>
                      <a:r>
                        <a:rPr lang="fr-FR" sz="1050" baseline="0" dirty="0">
                          <a:latin typeface="Avenir LT Std 35 Light" pitchFamily="34" charset="0"/>
                        </a:rPr>
                        <a:t> réduction de la carte sociale</a:t>
                      </a:r>
                      <a:endParaRPr lang="fr-FR" sz="1050" dirty="0">
                        <a:latin typeface="Avenir LT Std 35 Light" pitchFamily="34" charset="0"/>
                      </a:endParaRPr>
                    </a:p>
                  </a:txBody>
                  <a:tcPr anchor="ctr"/>
                </a:tc>
                <a:extLst>
                  <a:ext uri="{0D108BD9-81ED-4DB2-BD59-A6C34878D82A}">
                    <a16:rowId xmlns:a16="http://schemas.microsoft.com/office/drawing/2014/main" val="10001"/>
                  </a:ext>
                </a:extLst>
              </a:tr>
            </a:tbl>
          </a:graphicData>
        </a:graphic>
      </p:graphicFrame>
      <p:sp>
        <p:nvSpPr>
          <p:cNvPr id="16" name="Rectangle 15"/>
          <p:cNvSpPr/>
          <p:nvPr/>
        </p:nvSpPr>
        <p:spPr>
          <a:xfrm>
            <a:off x="0" y="2035175"/>
            <a:ext cx="1837362" cy="307777"/>
          </a:xfrm>
          <a:prstGeom prst="rect">
            <a:avLst/>
          </a:prstGeom>
        </p:spPr>
        <p:txBody>
          <a:bodyPr wrap="none">
            <a:spAutoFit/>
          </a:bodyPr>
          <a:lstStyle/>
          <a:p>
            <a:pPr marL="12700" algn="just">
              <a:lnSpc>
                <a:spcPct val="100000"/>
              </a:lnSpc>
              <a:spcBef>
                <a:spcPts val="830"/>
              </a:spcBef>
            </a:pPr>
            <a:r>
              <a:rPr lang="fr-FR" sz="1400" b="1" dirty="0">
                <a:solidFill>
                  <a:srgbClr val="009BA4"/>
                </a:solidFill>
                <a:latin typeface="Avenir LT Std 65 Medium"/>
                <a:cs typeface="Avenir LT Std 65 Medium"/>
              </a:rPr>
              <a:t>BARÈME DE BORD</a:t>
            </a:r>
            <a:endParaRPr lang="fr-FR" sz="1400" dirty="0">
              <a:latin typeface="Avenir LT Std 65 Medium"/>
              <a:cs typeface="Avenir LT Std 65 Medium"/>
            </a:endParaRPr>
          </a:p>
        </p:txBody>
      </p:sp>
      <p:graphicFrame>
        <p:nvGraphicFramePr>
          <p:cNvPr id="17" name="Tableau 16"/>
          <p:cNvGraphicFramePr>
            <a:graphicFrameLocks noGrp="1"/>
          </p:cNvGraphicFramePr>
          <p:nvPr>
            <p:extLst>
              <p:ext uri="{D42A27DB-BD31-4B8C-83A1-F6EECF244321}">
                <p14:modId xmlns:p14="http://schemas.microsoft.com/office/powerpoint/2010/main" val="3282517920"/>
              </p:ext>
            </p:extLst>
          </p:nvPr>
        </p:nvGraphicFramePr>
        <p:xfrm>
          <a:off x="67485" y="2343197"/>
          <a:ext cx="5190314" cy="1158240"/>
        </p:xfrm>
        <a:graphic>
          <a:graphicData uri="http://schemas.openxmlformats.org/drawingml/2006/table">
            <a:tbl>
              <a:tblPr firstRow="1" bandRow="1">
                <a:tableStyleId>{5C22544A-7EE6-4342-B048-85BDC9FD1C3A}</a:tableStyleId>
              </a:tblPr>
              <a:tblGrid>
                <a:gridCol w="2004180">
                  <a:extLst>
                    <a:ext uri="{9D8B030D-6E8A-4147-A177-3AD203B41FA5}">
                      <a16:colId xmlns:a16="http://schemas.microsoft.com/office/drawing/2014/main" val="20000"/>
                    </a:ext>
                  </a:extLst>
                </a:gridCol>
                <a:gridCol w="1593067">
                  <a:extLst>
                    <a:ext uri="{9D8B030D-6E8A-4147-A177-3AD203B41FA5}">
                      <a16:colId xmlns:a16="http://schemas.microsoft.com/office/drawing/2014/main" val="20001"/>
                    </a:ext>
                  </a:extLst>
                </a:gridCol>
                <a:gridCol w="1593067">
                  <a:extLst>
                    <a:ext uri="{9D8B030D-6E8A-4147-A177-3AD203B41FA5}">
                      <a16:colId xmlns:a16="http://schemas.microsoft.com/office/drawing/2014/main" val="20002"/>
                    </a:ext>
                  </a:extLst>
                </a:gridCol>
              </a:tblGrid>
              <a:tr h="370840">
                <a:tc>
                  <a:txBody>
                    <a:bodyPr/>
                    <a:lstStyle/>
                    <a:p>
                      <a:r>
                        <a:rPr lang="fr-FR" sz="1100" b="1" dirty="0">
                          <a:solidFill>
                            <a:schemeClr val="bg1"/>
                          </a:solidFill>
                          <a:latin typeface="Avenir LT Std 65 Medium" pitchFamily="34" charset="0"/>
                          <a:ea typeface="+mn-ea"/>
                          <a:cs typeface="Avenir LT Std 65 Medium"/>
                        </a:rPr>
                        <a:t>Situation du client</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Motif régularisation</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Application</a:t>
                      </a:r>
                      <a:r>
                        <a:rPr lang="fr-FR" sz="1100" b="1" kern="1200" baseline="0" dirty="0">
                          <a:solidFill>
                            <a:schemeClr val="bg1"/>
                          </a:solidFill>
                          <a:latin typeface="Avenir LT Std 65 Medium" pitchFamily="34" charset="0"/>
                          <a:ea typeface="+mn-ea"/>
                          <a:cs typeface="Avenir LT Std 65 Medium"/>
                        </a:rPr>
                        <a:t> de la réduction</a:t>
                      </a:r>
                      <a:endParaRPr lang="fr-FR" sz="1100" b="1" kern="1200" dirty="0">
                        <a:solidFill>
                          <a:schemeClr val="bg1"/>
                        </a:solidFill>
                        <a:latin typeface="Avenir LT Std 65 Medium" pitchFamily="34" charset="0"/>
                        <a:ea typeface="+mn-ea"/>
                        <a:cs typeface="Avenir LT Std 65 Medium"/>
                      </a:endParaRPr>
                    </a:p>
                  </a:txBody>
                  <a:tcPr>
                    <a:solidFill>
                      <a:srgbClr val="009AA6"/>
                    </a:solidFill>
                  </a:tcPr>
                </a:tc>
                <a:extLst>
                  <a:ext uri="{0D108BD9-81ED-4DB2-BD59-A6C34878D82A}">
                    <a16:rowId xmlns:a16="http://schemas.microsoft.com/office/drawing/2014/main" val="10000"/>
                  </a:ext>
                </a:extLst>
              </a:tr>
              <a:tr h="370840">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50" baseline="0" dirty="0">
                          <a:latin typeface="Avenir LT Std 35 Light" pitchFamily="34" charset="0"/>
                        </a:rPr>
                        <a:t>Le client se présente spontanément à l’accompagnateur</a:t>
                      </a:r>
                      <a:endParaRPr lang="fr-FR" sz="1050" dirty="0">
                        <a:latin typeface="Avenir LT Std 35 Light" pitchFamily="34" charset="0"/>
                      </a:endParaRPr>
                    </a:p>
                    <a:p>
                      <a:endParaRPr lang="fr-FR" sz="1050" dirty="0">
                        <a:latin typeface="Avenir LT Std 35 Light" pitchFamily="34" charset="0"/>
                      </a:endParaRPr>
                    </a:p>
                  </a:txBody>
                  <a:tcPr anchor="ctr"/>
                </a:tc>
                <a:tc>
                  <a:txBody>
                    <a:bodyPr/>
                    <a:lstStyle/>
                    <a:p>
                      <a:r>
                        <a:rPr lang="fr-FR" sz="1050" dirty="0">
                          <a:latin typeface="Avenir LT Std 35 Light" pitchFamily="34" charset="0"/>
                        </a:rPr>
                        <a:t>Sans</a:t>
                      </a:r>
                      <a:r>
                        <a:rPr lang="fr-FR" sz="1050" baseline="0" dirty="0">
                          <a:latin typeface="Avenir LT Std 35 Light" pitchFamily="34" charset="0"/>
                        </a:rPr>
                        <a:t> Titre Valable</a:t>
                      </a:r>
                    </a:p>
                    <a:p>
                      <a:r>
                        <a:rPr lang="fr-FR" sz="1050" baseline="0" dirty="0">
                          <a:latin typeface="Avenir LT Std 35 Light" pitchFamily="34" charset="0"/>
                        </a:rPr>
                        <a:t>et période non valable</a:t>
                      </a:r>
                      <a:endParaRPr lang="fr-FR" sz="1050" dirty="0">
                        <a:latin typeface="Avenir LT Std 35 Light" pitchFamily="34" charset="0"/>
                      </a:endParaRPr>
                    </a:p>
                  </a:txBody>
                  <a:tcPr anchor="ct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50" dirty="0">
                          <a:latin typeface="Avenir LT Std 35 Light" pitchFamily="34" charset="0"/>
                        </a:rPr>
                        <a:t>Oui au barème minoré ou</a:t>
                      </a:r>
                      <a:r>
                        <a:rPr lang="fr-FR" sz="1050" baseline="0" dirty="0">
                          <a:latin typeface="Avenir LT Std 35 Light" pitchFamily="34" charset="0"/>
                        </a:rPr>
                        <a:t> réduction de la carte sociale</a:t>
                      </a:r>
                      <a:endParaRPr lang="fr-FR" sz="1050" dirty="0">
                        <a:latin typeface="Avenir LT Std 35 Light" pitchFamily="34" charset="0"/>
                      </a:endParaRPr>
                    </a:p>
                    <a:p>
                      <a:endParaRPr lang="fr-FR" sz="1050" dirty="0">
                        <a:latin typeface="Avenir LT Std 35 Light" pitchFamily="34" charset="0"/>
                      </a:endParaRPr>
                    </a:p>
                  </a:txBody>
                  <a:tcPr anchor="ctr"/>
                </a:tc>
                <a:extLst>
                  <a:ext uri="{0D108BD9-81ED-4DB2-BD59-A6C34878D82A}">
                    <a16:rowId xmlns:a16="http://schemas.microsoft.com/office/drawing/2014/main" val="10001"/>
                  </a:ext>
                </a:extLst>
              </a:tr>
            </a:tbl>
          </a:graphicData>
        </a:graphic>
      </p:graphicFrame>
      <p:sp>
        <p:nvSpPr>
          <p:cNvPr id="19" name="Rectangle 18"/>
          <p:cNvSpPr/>
          <p:nvPr/>
        </p:nvSpPr>
        <p:spPr>
          <a:xfrm>
            <a:off x="0" y="3708598"/>
            <a:ext cx="2012089" cy="307777"/>
          </a:xfrm>
          <a:prstGeom prst="rect">
            <a:avLst/>
          </a:prstGeom>
        </p:spPr>
        <p:txBody>
          <a:bodyPr wrap="none">
            <a:spAutoFit/>
          </a:bodyPr>
          <a:lstStyle/>
          <a:p>
            <a:pPr marL="12700">
              <a:lnSpc>
                <a:spcPct val="100000"/>
              </a:lnSpc>
            </a:pPr>
            <a:r>
              <a:rPr lang="fr-FR" sz="1400" b="1" dirty="0">
                <a:solidFill>
                  <a:srgbClr val="009BA4"/>
                </a:solidFill>
                <a:latin typeface="Avenir LT Std 65 Medium"/>
                <a:cs typeface="Avenir LT Std 65 Medium"/>
              </a:rPr>
              <a:t>BARÈME CONTRÔLE</a:t>
            </a:r>
            <a:endParaRPr lang="fr-FR" sz="1400" dirty="0">
              <a:latin typeface="Avenir LT Std 65 Medium"/>
              <a:cs typeface="Avenir LT Std 65 Medium"/>
            </a:endParaRPr>
          </a:p>
        </p:txBody>
      </p:sp>
      <p:graphicFrame>
        <p:nvGraphicFramePr>
          <p:cNvPr id="20" name="Tableau 19"/>
          <p:cNvGraphicFramePr>
            <a:graphicFrameLocks noGrp="1"/>
          </p:cNvGraphicFramePr>
          <p:nvPr>
            <p:extLst>
              <p:ext uri="{D42A27DB-BD31-4B8C-83A1-F6EECF244321}">
                <p14:modId xmlns:p14="http://schemas.microsoft.com/office/powerpoint/2010/main" val="2964844752"/>
              </p:ext>
            </p:extLst>
          </p:nvPr>
        </p:nvGraphicFramePr>
        <p:xfrm>
          <a:off x="67485" y="3977761"/>
          <a:ext cx="5190314" cy="1127760"/>
        </p:xfrm>
        <a:graphic>
          <a:graphicData uri="http://schemas.openxmlformats.org/drawingml/2006/table">
            <a:tbl>
              <a:tblPr firstRow="1" bandRow="1">
                <a:tableStyleId>{5C22544A-7EE6-4342-B048-85BDC9FD1C3A}</a:tableStyleId>
              </a:tblPr>
              <a:tblGrid>
                <a:gridCol w="2004180">
                  <a:extLst>
                    <a:ext uri="{9D8B030D-6E8A-4147-A177-3AD203B41FA5}">
                      <a16:colId xmlns:a16="http://schemas.microsoft.com/office/drawing/2014/main" val="20000"/>
                    </a:ext>
                  </a:extLst>
                </a:gridCol>
                <a:gridCol w="1593067">
                  <a:extLst>
                    <a:ext uri="{9D8B030D-6E8A-4147-A177-3AD203B41FA5}">
                      <a16:colId xmlns:a16="http://schemas.microsoft.com/office/drawing/2014/main" val="20001"/>
                    </a:ext>
                  </a:extLst>
                </a:gridCol>
                <a:gridCol w="1593067">
                  <a:extLst>
                    <a:ext uri="{9D8B030D-6E8A-4147-A177-3AD203B41FA5}">
                      <a16:colId xmlns:a16="http://schemas.microsoft.com/office/drawing/2014/main" val="20002"/>
                    </a:ext>
                  </a:extLst>
                </a:gridCol>
              </a:tblGrid>
              <a:tr h="370840">
                <a:tc>
                  <a:txBody>
                    <a:bodyPr/>
                    <a:lstStyle/>
                    <a:p>
                      <a:r>
                        <a:rPr lang="fr-FR" sz="1100" b="1" dirty="0">
                          <a:solidFill>
                            <a:schemeClr val="bg1"/>
                          </a:solidFill>
                          <a:latin typeface="Avenir LT Std 65 Medium" pitchFamily="34" charset="0"/>
                          <a:ea typeface="+mn-ea"/>
                          <a:cs typeface="Avenir LT Std 65 Medium"/>
                        </a:rPr>
                        <a:t>Situation du client</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Motif régularisation</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Application</a:t>
                      </a:r>
                      <a:r>
                        <a:rPr lang="fr-FR" sz="1100" b="1" kern="1200" baseline="0" dirty="0">
                          <a:solidFill>
                            <a:schemeClr val="bg1"/>
                          </a:solidFill>
                          <a:latin typeface="Avenir LT Std 65 Medium" pitchFamily="34" charset="0"/>
                          <a:ea typeface="+mn-ea"/>
                          <a:cs typeface="Avenir LT Std 65 Medium"/>
                        </a:rPr>
                        <a:t> de la réduction</a:t>
                      </a:r>
                      <a:endParaRPr lang="fr-FR" sz="1100" b="1" kern="1200" dirty="0">
                        <a:solidFill>
                          <a:schemeClr val="bg1"/>
                        </a:solidFill>
                        <a:latin typeface="Avenir LT Std 65 Medium" pitchFamily="34" charset="0"/>
                        <a:ea typeface="+mn-ea"/>
                        <a:cs typeface="Avenir LT Std 65 Medium"/>
                      </a:endParaRPr>
                    </a:p>
                  </a:txBody>
                  <a:tcPr>
                    <a:solidFill>
                      <a:srgbClr val="009AA6"/>
                    </a:solidFill>
                  </a:tcPr>
                </a:tc>
                <a:extLst>
                  <a:ext uri="{0D108BD9-81ED-4DB2-BD59-A6C34878D82A}">
                    <a16:rowId xmlns:a16="http://schemas.microsoft.com/office/drawing/2014/main" val="10000"/>
                  </a:ext>
                </a:extLst>
              </a:tr>
              <a:tr h="370840">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00" baseline="0" dirty="0">
                          <a:latin typeface="Avenir LT Std 35 Light" pitchFamily="34" charset="0"/>
                        </a:rPr>
                        <a:t>Le client ne se présente pas spontanément à l’accompagnateur</a:t>
                      </a:r>
                      <a:endParaRPr lang="fr-FR" sz="1000" dirty="0">
                        <a:latin typeface="Avenir LT Std 35 Light" pitchFamily="34" charset="0"/>
                      </a:endParaRPr>
                    </a:p>
                    <a:p>
                      <a:endParaRPr lang="fr-FR" sz="1000" dirty="0">
                        <a:latin typeface="Avenir LT Std 35 Light" pitchFamily="34" charset="0"/>
                      </a:endParaRPr>
                    </a:p>
                  </a:txBody>
                  <a:tcPr/>
                </a:tc>
                <a:tc>
                  <a:txBody>
                    <a:bodyPr/>
                    <a:lstStyle/>
                    <a:p>
                      <a:r>
                        <a:rPr lang="fr-FR" sz="1000" dirty="0">
                          <a:latin typeface="Avenir LT Std 35 Light" pitchFamily="34" charset="0"/>
                        </a:rPr>
                        <a:t>Sans</a:t>
                      </a:r>
                      <a:r>
                        <a:rPr lang="fr-FR" sz="1000" baseline="0" dirty="0">
                          <a:latin typeface="Avenir LT Std 35 Light" pitchFamily="34" charset="0"/>
                        </a:rPr>
                        <a:t> Titre Valable</a:t>
                      </a:r>
                    </a:p>
                    <a:p>
                      <a:r>
                        <a:rPr lang="fr-FR" sz="1000" baseline="0" dirty="0">
                          <a:latin typeface="Avenir LT Std 35 Light" pitchFamily="34" charset="0"/>
                        </a:rPr>
                        <a:t>Sur-classement et Réduction non Valable</a:t>
                      </a:r>
                      <a:endParaRPr lang="fr-FR" sz="1000" dirty="0">
                        <a:latin typeface="Avenir LT Std 35 Light" pitchFamily="34" charset="0"/>
                      </a:endParaRP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00" dirty="0">
                          <a:latin typeface="Avenir LT Std 35 Light" pitchFamily="34" charset="0"/>
                        </a:rPr>
                        <a:t>Aucune réduction</a:t>
                      </a:r>
                    </a:p>
                    <a:p>
                      <a:endParaRPr lang="fr-FR" sz="1000" dirty="0">
                        <a:latin typeface="Avenir LT Std 35 Light" pitchFamily="34" charset="0"/>
                      </a:endParaRPr>
                    </a:p>
                  </a:txBody>
                  <a:tcPr/>
                </a:tc>
                <a:extLst>
                  <a:ext uri="{0D108BD9-81ED-4DB2-BD59-A6C34878D82A}">
                    <a16:rowId xmlns:a16="http://schemas.microsoft.com/office/drawing/2014/main" val="10001"/>
                  </a:ext>
                </a:extLst>
              </a:tr>
            </a:tbl>
          </a:graphicData>
        </a:graphic>
      </p:graphicFrame>
      <p:sp>
        <p:nvSpPr>
          <p:cNvPr id="21" name="Rectangle 20"/>
          <p:cNvSpPr/>
          <p:nvPr/>
        </p:nvSpPr>
        <p:spPr>
          <a:xfrm>
            <a:off x="0" y="5244311"/>
            <a:ext cx="4114800" cy="307777"/>
          </a:xfrm>
          <a:prstGeom prst="rect">
            <a:avLst/>
          </a:prstGeom>
        </p:spPr>
        <p:txBody>
          <a:bodyPr wrap="square">
            <a:spAutoFit/>
          </a:bodyPr>
          <a:lstStyle/>
          <a:p>
            <a:r>
              <a:rPr lang="fr-FR" sz="1400" b="1" dirty="0">
                <a:solidFill>
                  <a:srgbClr val="009BA4"/>
                </a:solidFill>
                <a:latin typeface="Avenir LT Std 65 Medium"/>
                <a:cs typeface="Avenir LT Std 65 Medium"/>
              </a:rPr>
              <a:t>BARÈME CONTRÔLE MAJORÉ </a:t>
            </a:r>
            <a:endParaRPr lang="fr-FR" sz="1400" dirty="0"/>
          </a:p>
        </p:txBody>
      </p:sp>
      <p:graphicFrame>
        <p:nvGraphicFramePr>
          <p:cNvPr id="22" name="Tableau 21"/>
          <p:cNvGraphicFramePr>
            <a:graphicFrameLocks noGrp="1"/>
          </p:cNvGraphicFramePr>
          <p:nvPr>
            <p:extLst>
              <p:ext uri="{D42A27DB-BD31-4B8C-83A1-F6EECF244321}">
                <p14:modId xmlns:p14="http://schemas.microsoft.com/office/powerpoint/2010/main" val="3129298043"/>
              </p:ext>
            </p:extLst>
          </p:nvPr>
        </p:nvGraphicFramePr>
        <p:xfrm>
          <a:off x="67484" y="5541455"/>
          <a:ext cx="5190314" cy="1524000"/>
        </p:xfrm>
        <a:graphic>
          <a:graphicData uri="http://schemas.openxmlformats.org/drawingml/2006/table">
            <a:tbl>
              <a:tblPr firstRow="1" bandRow="1">
                <a:tableStyleId>{5C22544A-7EE6-4342-B048-85BDC9FD1C3A}</a:tableStyleId>
              </a:tblPr>
              <a:tblGrid>
                <a:gridCol w="2004180">
                  <a:extLst>
                    <a:ext uri="{9D8B030D-6E8A-4147-A177-3AD203B41FA5}">
                      <a16:colId xmlns:a16="http://schemas.microsoft.com/office/drawing/2014/main" val="20000"/>
                    </a:ext>
                  </a:extLst>
                </a:gridCol>
                <a:gridCol w="1593067">
                  <a:extLst>
                    <a:ext uri="{9D8B030D-6E8A-4147-A177-3AD203B41FA5}">
                      <a16:colId xmlns:a16="http://schemas.microsoft.com/office/drawing/2014/main" val="20001"/>
                    </a:ext>
                  </a:extLst>
                </a:gridCol>
                <a:gridCol w="1593067">
                  <a:extLst>
                    <a:ext uri="{9D8B030D-6E8A-4147-A177-3AD203B41FA5}">
                      <a16:colId xmlns:a16="http://schemas.microsoft.com/office/drawing/2014/main" val="20002"/>
                    </a:ext>
                  </a:extLst>
                </a:gridCol>
              </a:tblGrid>
              <a:tr h="370840">
                <a:tc>
                  <a:txBody>
                    <a:bodyPr/>
                    <a:lstStyle/>
                    <a:p>
                      <a:r>
                        <a:rPr lang="fr-FR" sz="1100" b="1" dirty="0">
                          <a:solidFill>
                            <a:schemeClr val="bg1"/>
                          </a:solidFill>
                          <a:latin typeface="Avenir LT Std 65 Medium" pitchFamily="34" charset="0"/>
                          <a:ea typeface="+mn-ea"/>
                          <a:cs typeface="Avenir LT Std 65 Medium"/>
                        </a:rPr>
                        <a:t>Situation du client</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Motif régularisation</a:t>
                      </a:r>
                    </a:p>
                  </a:txBody>
                  <a:tcPr>
                    <a:solidFill>
                      <a:srgbClr val="009AA6"/>
                    </a:solidFill>
                  </a:tcPr>
                </a:tc>
                <a:tc>
                  <a:txBody>
                    <a:bodyPr/>
                    <a:lstStyle/>
                    <a:p>
                      <a:r>
                        <a:rPr lang="fr-FR" sz="1100" b="1" kern="1200" dirty="0">
                          <a:solidFill>
                            <a:schemeClr val="bg1"/>
                          </a:solidFill>
                          <a:latin typeface="Avenir LT Std 65 Medium" pitchFamily="34" charset="0"/>
                          <a:ea typeface="+mn-ea"/>
                          <a:cs typeface="Avenir LT Std 65 Medium"/>
                        </a:rPr>
                        <a:t>Application</a:t>
                      </a:r>
                      <a:r>
                        <a:rPr lang="fr-FR" sz="1100" b="1" kern="1200" baseline="0" dirty="0">
                          <a:solidFill>
                            <a:schemeClr val="bg1"/>
                          </a:solidFill>
                          <a:latin typeface="Avenir LT Std 65 Medium" pitchFamily="34" charset="0"/>
                          <a:ea typeface="+mn-ea"/>
                          <a:cs typeface="Avenir LT Std 65 Medium"/>
                        </a:rPr>
                        <a:t> de la réduction</a:t>
                      </a:r>
                      <a:endParaRPr lang="fr-FR" sz="1100" b="1" kern="1200" dirty="0">
                        <a:solidFill>
                          <a:schemeClr val="bg1"/>
                        </a:solidFill>
                        <a:latin typeface="Avenir LT Std 65 Medium" pitchFamily="34" charset="0"/>
                        <a:ea typeface="+mn-ea"/>
                        <a:cs typeface="Avenir LT Std 65 Medium"/>
                      </a:endParaRPr>
                    </a:p>
                  </a:txBody>
                  <a:tcPr>
                    <a:solidFill>
                      <a:srgbClr val="009AA6"/>
                    </a:solidFill>
                  </a:tcPr>
                </a:tc>
                <a:extLst>
                  <a:ext uri="{0D108BD9-81ED-4DB2-BD59-A6C34878D82A}">
                    <a16:rowId xmlns:a16="http://schemas.microsoft.com/office/drawing/2014/main" val="10000"/>
                  </a:ext>
                </a:extLst>
              </a:tr>
              <a:tr h="259080">
                <a:tc rowSpan="2">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000" baseline="0" dirty="0">
                          <a:latin typeface="Avenir LT Std 35 Light" pitchFamily="34" charset="0"/>
                        </a:rPr>
                        <a:t>Le client ne se présente pas spontanément à l’accompagnateur</a:t>
                      </a:r>
                      <a:endParaRPr lang="fr-FR" sz="1000" dirty="0">
                        <a:latin typeface="Avenir LT Std 35 Light" pitchFamily="34" charset="0"/>
                      </a:endParaRPr>
                    </a:p>
                    <a:p>
                      <a:endParaRPr lang="fr-FR" sz="1000" dirty="0">
                        <a:latin typeface="Avenir LT Std 35 Light" pitchFamily="34" charset="0"/>
                      </a:endParaRPr>
                    </a:p>
                  </a:txBody>
                  <a:tcPr/>
                </a:tc>
                <a:tc>
                  <a:txBody>
                    <a:bodyPr/>
                    <a:lstStyle/>
                    <a:p>
                      <a:r>
                        <a:rPr lang="fr-FR" sz="1000" dirty="0">
                          <a:latin typeface="Avenir LT Std 35 Light" pitchFamily="34" charset="0"/>
                        </a:rPr>
                        <a:t>Titre</a:t>
                      </a:r>
                      <a:r>
                        <a:rPr lang="fr-FR" sz="1000" baseline="0" dirty="0">
                          <a:latin typeface="Avenir LT Std 35 Light" pitchFamily="34" charset="0"/>
                        </a:rPr>
                        <a:t> utilisé par un tiers, titre falsifié, fausse date de naissance</a:t>
                      </a:r>
                    </a:p>
                  </a:txBody>
                  <a:tcPr/>
                </a:tc>
                <a:tc>
                  <a:txBody>
                    <a:bodyPr/>
                    <a:lstStyle/>
                    <a:p>
                      <a:r>
                        <a:rPr lang="fr-FR" sz="1000" dirty="0">
                          <a:latin typeface="Avenir LT Std 35 Light" pitchFamily="34" charset="0"/>
                        </a:rPr>
                        <a:t>Aucune</a:t>
                      </a:r>
                      <a:r>
                        <a:rPr lang="fr-FR" sz="1000" baseline="0" dirty="0">
                          <a:latin typeface="Avenir LT Std 35 Light" pitchFamily="34" charset="0"/>
                        </a:rPr>
                        <a:t> réduction</a:t>
                      </a:r>
                      <a:endParaRPr lang="fr-FR" sz="1000" dirty="0">
                        <a:latin typeface="Avenir LT Std 35 Light" pitchFamily="34" charset="0"/>
                      </a:endParaRPr>
                    </a:p>
                  </a:txBody>
                  <a:tcPr/>
                </a:tc>
                <a:extLst>
                  <a:ext uri="{0D108BD9-81ED-4DB2-BD59-A6C34878D82A}">
                    <a16:rowId xmlns:a16="http://schemas.microsoft.com/office/drawing/2014/main" val="10001"/>
                  </a:ext>
                </a:extLst>
              </a:tr>
              <a:tr h="471360">
                <a:tc vMerge="1">
                  <a:txBody>
                    <a:bodyPr/>
                    <a:lstStyle/>
                    <a:p>
                      <a:endParaRPr lang="fr-FR" sz="1100" dirty="0">
                        <a:latin typeface="Avenir LT Std 35 Light" pitchFamily="34" charset="0"/>
                      </a:endParaRPr>
                    </a:p>
                  </a:txBody>
                  <a:tcPr/>
                </a:tc>
                <a:tc>
                  <a:txBody>
                    <a:bodyPr/>
                    <a:lstStyle/>
                    <a:p>
                      <a:pPr algn="l"/>
                      <a:r>
                        <a:rPr lang="fr-FR" sz="1000" dirty="0">
                          <a:latin typeface="Avenir LT Std 35 Light" pitchFamily="34" charset="0"/>
                        </a:rPr>
                        <a:t>Titre contrefait</a:t>
                      </a:r>
                    </a:p>
                  </a:txBody>
                  <a:tcPr anchor="ctr"/>
                </a:tc>
                <a:tc>
                  <a:txBody>
                    <a:bodyPr/>
                    <a:lstStyle/>
                    <a:p>
                      <a:r>
                        <a:rPr lang="fr-FR" sz="1000" dirty="0">
                          <a:latin typeface="Avenir LT Std 35 Light" pitchFamily="34" charset="0"/>
                        </a:rPr>
                        <a:t>Aucune réduction</a:t>
                      </a:r>
                    </a:p>
                    <a:p>
                      <a:r>
                        <a:rPr lang="fr-FR" sz="1000" dirty="0">
                          <a:latin typeface="Avenir LT Std 35 Light" pitchFamily="34" charset="0"/>
                        </a:rPr>
                        <a:t>Émission</a:t>
                      </a:r>
                      <a:r>
                        <a:rPr lang="fr-FR" sz="1000" baseline="0" dirty="0">
                          <a:latin typeface="Avenir LT Std 35 Light" pitchFamily="34" charset="0"/>
                        </a:rPr>
                        <a:t> d’un PV non taxé</a:t>
                      </a:r>
                      <a:endParaRPr lang="fr-FR" sz="1000" dirty="0">
                        <a:latin typeface="Avenir LT Std 35 Light" pitchFamily="34" charset="0"/>
                      </a:endParaRPr>
                    </a:p>
                  </a:txBody>
                  <a:tcPr/>
                </a:tc>
                <a:extLst>
                  <a:ext uri="{0D108BD9-81ED-4DB2-BD59-A6C34878D82A}">
                    <a16:rowId xmlns:a16="http://schemas.microsoft.com/office/drawing/2014/main" val="10002"/>
                  </a:ext>
                </a:extLst>
              </a:tr>
            </a:tbl>
          </a:graphicData>
        </a:graphic>
      </p:graphicFrame>
      <p:sp>
        <p:nvSpPr>
          <p:cNvPr id="2" name="Espace réservé du numéro de diapositive 1"/>
          <p:cNvSpPr>
            <a:spLocks noGrp="1"/>
          </p:cNvSpPr>
          <p:nvPr>
            <p:ph type="sldNum" sz="quarter" idx="12"/>
          </p:nvPr>
        </p:nvSpPr>
        <p:spPr>
          <a:xfrm>
            <a:off x="3840481" y="7327397"/>
            <a:ext cx="1226820" cy="169277"/>
          </a:xfrm>
        </p:spPr>
        <p:txBody>
          <a:bodyPr/>
          <a:lstStyle/>
          <a:p>
            <a:fld id="{1AC7752C-7ED2-40E4-B736-F771C307F48B}" type="slidenum">
              <a:rPr lang="fr-FR" sz="1100" smtClean="0"/>
              <a:t>6</a:t>
            </a:fld>
            <a:endParaRPr lang="fr-FR" dirty="0"/>
          </a:p>
        </p:txBody>
      </p:sp>
      <p:sp>
        <p:nvSpPr>
          <p:cNvPr id="18" name="object 2"/>
          <p:cNvSpPr/>
          <p:nvPr/>
        </p:nvSpPr>
        <p:spPr>
          <a:xfrm>
            <a:off x="1199439" y="86318"/>
            <a:ext cx="1779046" cy="379098"/>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23" name="object 3"/>
          <p:cNvSpPr/>
          <p:nvPr/>
        </p:nvSpPr>
        <p:spPr>
          <a:xfrm>
            <a:off x="0" y="85875"/>
            <a:ext cx="1270747" cy="379098"/>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24" name="object 4"/>
          <p:cNvSpPr txBox="1"/>
          <p:nvPr/>
        </p:nvSpPr>
        <p:spPr>
          <a:xfrm>
            <a:off x="91742" y="154551"/>
            <a:ext cx="2351965" cy="276999"/>
          </a:xfrm>
          <a:prstGeom prst="rect">
            <a:avLst/>
          </a:prstGeom>
        </p:spPr>
        <p:txBody>
          <a:bodyPr vert="horz" wrap="square" lIns="0" tIns="0" rIns="0" bIns="0" rtlCol="0">
            <a:spAutoFit/>
          </a:bodyPr>
          <a:lstStyle/>
          <a:p>
            <a:pPr marL="12700">
              <a:lnSpc>
                <a:spcPct val="100000"/>
              </a:lnSpc>
            </a:pPr>
            <a:r>
              <a:rPr lang="fr-FR" dirty="0">
                <a:solidFill>
                  <a:srgbClr val="FFFFFF"/>
                </a:solidFill>
                <a:latin typeface="Avenir LT Std 65 Medium"/>
                <a:cs typeface="Avenir LT Std 65 Medium"/>
              </a:rPr>
              <a:t>LES BARÈMES</a:t>
            </a:r>
            <a:endParaRPr lang="fr-FR" dirty="0">
              <a:latin typeface="Avenir LT Std 65 Medium"/>
              <a:cs typeface="Avenir LT Std 65 Medium"/>
            </a:endParaRPr>
          </a:p>
        </p:txBody>
      </p:sp>
    </p:spTree>
    <p:extLst>
      <p:ext uri="{BB962C8B-B14F-4D97-AF65-F5344CB8AC3E}">
        <p14:creationId xmlns:p14="http://schemas.microsoft.com/office/powerpoint/2010/main" val="3969309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4269783787"/>
              </p:ext>
            </p:extLst>
          </p:nvPr>
        </p:nvGraphicFramePr>
        <p:xfrm>
          <a:off x="67482" y="1115695"/>
          <a:ext cx="5231810" cy="2748280"/>
        </p:xfrm>
        <a:graphic>
          <a:graphicData uri="http://schemas.openxmlformats.org/drawingml/2006/table">
            <a:tbl>
              <a:tblPr firstRow="1" bandRow="1">
                <a:tableStyleId>{5C22544A-7EE6-4342-B048-85BDC9FD1C3A}</a:tableStyleId>
              </a:tblPr>
              <a:tblGrid>
                <a:gridCol w="2370918">
                  <a:extLst>
                    <a:ext uri="{9D8B030D-6E8A-4147-A177-3AD203B41FA5}">
                      <a16:colId xmlns:a16="http://schemas.microsoft.com/office/drawing/2014/main" val="20000"/>
                    </a:ext>
                  </a:extLst>
                </a:gridCol>
                <a:gridCol w="2860892">
                  <a:extLst>
                    <a:ext uri="{9D8B030D-6E8A-4147-A177-3AD203B41FA5}">
                      <a16:colId xmlns:a16="http://schemas.microsoft.com/office/drawing/2014/main" val="20001"/>
                    </a:ext>
                  </a:extLst>
                </a:gridCol>
              </a:tblGrid>
              <a:tr h="609600">
                <a:tc>
                  <a:txBody>
                    <a:bodyPr/>
                    <a:lstStyle/>
                    <a:p>
                      <a:r>
                        <a:rPr lang="fr-FR" sz="1100" dirty="0">
                          <a:latin typeface="Avenir LT Std 65 Medium" pitchFamily="34" charset="0"/>
                        </a:rPr>
                        <a:t>BARÈME MINORÉ</a:t>
                      </a:r>
                    </a:p>
                    <a:p>
                      <a:r>
                        <a:rPr lang="fr-FR" sz="900" dirty="0">
                          <a:latin typeface="Avenir LT Std 65 Medium" pitchFamily="34" charset="0"/>
                        </a:rPr>
                        <a:t>( APPLICABLE SEULEMENT AU BARÈMES BORD ET EXCEPTIONNEL)</a:t>
                      </a:r>
                    </a:p>
                  </a:txBody>
                  <a:tcPr>
                    <a:solidFill>
                      <a:srgbClr val="009AA6"/>
                    </a:solidFill>
                  </a:tcPr>
                </a:tc>
                <a:tc>
                  <a:txBody>
                    <a:bodyPr/>
                    <a:lstStyle/>
                    <a:p>
                      <a:r>
                        <a:rPr lang="fr-FR" sz="1100" dirty="0">
                          <a:latin typeface="Avenir LT Std 65 Medium" pitchFamily="34" charset="0"/>
                        </a:rPr>
                        <a:t>RÉDUCTION</a:t>
                      </a:r>
                      <a:r>
                        <a:rPr lang="fr-FR" sz="1100" baseline="0" dirty="0">
                          <a:latin typeface="Avenir LT Std 65 Medium" pitchFamily="34" charset="0"/>
                        </a:rPr>
                        <a:t> PORTÉE SUR LA CARTE </a:t>
                      </a:r>
                    </a:p>
                    <a:p>
                      <a:r>
                        <a:rPr lang="fr-FR" sz="900" baseline="0" dirty="0">
                          <a:latin typeface="Avenir LT Std 65 Medium" pitchFamily="34" charset="0"/>
                        </a:rPr>
                        <a:t>(CONCERNE LES PRODUITS CONVENTIONNÉS)</a:t>
                      </a:r>
                      <a:endParaRPr lang="fr-FR" sz="900" dirty="0">
                        <a:latin typeface="Avenir LT Std 65 Medium" pitchFamily="34" charset="0"/>
                      </a:endParaRPr>
                    </a:p>
                  </a:txBody>
                  <a:tcPr>
                    <a:solidFill>
                      <a:srgbClr val="009AA6"/>
                    </a:solidFill>
                  </a:tcPr>
                </a:tc>
                <a:extLst>
                  <a:ext uri="{0D108BD9-81ED-4DB2-BD59-A6C34878D82A}">
                    <a16:rowId xmlns:a16="http://schemas.microsoft.com/office/drawing/2014/main" val="10000"/>
                  </a:ext>
                </a:extLst>
              </a:tr>
              <a:tr h="370840">
                <a:tc>
                  <a:txBody>
                    <a:bodyPr/>
                    <a:lstStyle/>
                    <a:p>
                      <a:pPr marL="37465">
                        <a:lnSpc>
                          <a:spcPct val="100000"/>
                        </a:lnSpc>
                      </a:pPr>
                      <a:r>
                        <a:rPr lang="fr-FR" sz="1200" b="1" dirty="0">
                          <a:solidFill>
                            <a:schemeClr val="tx1"/>
                          </a:solidFill>
                          <a:latin typeface="Avenir LT Std 65 Medium" pitchFamily="34" charset="0"/>
                          <a:cs typeface="Avenir LT Std 65 Medium"/>
                        </a:rPr>
                        <a:t>Les p</a:t>
                      </a:r>
                      <a:r>
                        <a:rPr lang="fr-FR" sz="1200" b="1" spc="-20" dirty="0">
                          <a:solidFill>
                            <a:schemeClr val="tx1"/>
                          </a:solidFill>
                          <a:latin typeface="Avenir LT Std 65 Medium" pitchFamily="34" charset="0"/>
                          <a:cs typeface="Avenir LT Std 65 Medium"/>
                        </a:rPr>
                        <a:t>r</a:t>
                      </a:r>
                      <a:r>
                        <a:rPr lang="fr-FR" sz="1200" b="1" dirty="0">
                          <a:solidFill>
                            <a:schemeClr val="tx1"/>
                          </a:solidFill>
                          <a:latin typeface="Avenir LT Std 65 Medium" pitchFamily="34" charset="0"/>
                          <a:cs typeface="Avenir LT Std 65 Medium"/>
                        </a:rPr>
                        <a:t>oduits nationaux :</a:t>
                      </a:r>
                      <a:endParaRPr lang="fr-FR" sz="1200" dirty="0">
                        <a:solidFill>
                          <a:schemeClr val="tx1"/>
                        </a:solidFill>
                        <a:latin typeface="Avenir LT Std 65 Medium" pitchFamily="34" charset="0"/>
                        <a:cs typeface="Avenir LT Std 65 Medium"/>
                      </a:endParaRPr>
                    </a:p>
                    <a:p>
                      <a:pPr marL="37465" marR="78105">
                        <a:lnSpc>
                          <a:spcPct val="100000"/>
                        </a:lnSpc>
                      </a:pPr>
                      <a:r>
                        <a:rPr lang="fr-FR" sz="1050" b="0" dirty="0">
                          <a:solidFill>
                            <a:srgbClr val="3C3732"/>
                          </a:solidFill>
                          <a:latin typeface="Avenir LT Std 35 Light" pitchFamily="34" charset="0"/>
                          <a:cs typeface="Avenir LT Std 35 Light"/>
                        </a:rPr>
                        <a:t>Cartes comme</a:t>
                      </a:r>
                      <a:r>
                        <a:rPr lang="fr-FR" sz="1050" b="0" spc="-20" dirty="0">
                          <a:solidFill>
                            <a:srgbClr val="3C3732"/>
                          </a:solidFill>
                          <a:latin typeface="Avenir LT Std 35 Light" pitchFamily="34" charset="0"/>
                          <a:cs typeface="Avenir LT Std 35 Light"/>
                        </a:rPr>
                        <a:t>r</a:t>
                      </a:r>
                      <a:r>
                        <a:rPr lang="fr-FR" sz="1050" b="0" dirty="0">
                          <a:solidFill>
                            <a:srgbClr val="3C3732"/>
                          </a:solidFill>
                          <a:latin typeface="Avenir LT Std 35 Light" pitchFamily="34" charset="0"/>
                          <a:cs typeface="Avenir LT Std 35 Light"/>
                        </a:rPr>
                        <a:t>ciales Sénio</a:t>
                      </a:r>
                      <a:r>
                        <a:rPr lang="fr-FR" sz="1050" b="0" spc="-95" dirty="0">
                          <a:solidFill>
                            <a:srgbClr val="3C3732"/>
                          </a:solidFill>
                          <a:latin typeface="Avenir LT Std 35 Light" pitchFamily="34" charset="0"/>
                          <a:cs typeface="Avenir LT Std 35 Light"/>
                        </a:rPr>
                        <a:t>r</a:t>
                      </a:r>
                      <a:r>
                        <a:rPr lang="fr-FR" sz="1050" b="0" dirty="0">
                          <a:solidFill>
                            <a:srgbClr val="3C3732"/>
                          </a:solidFill>
                          <a:latin typeface="Avenir LT Std 35 Light" pitchFamily="34" charset="0"/>
                          <a:cs typeface="Avenir LT Std 35 Light"/>
                        </a:rPr>
                        <a:t>, Jeune, Enfant+, F</a:t>
                      </a:r>
                      <a:r>
                        <a:rPr lang="fr-FR" sz="1050" b="0" spc="-20" dirty="0">
                          <a:solidFill>
                            <a:srgbClr val="3C3732"/>
                          </a:solidFill>
                          <a:latin typeface="Avenir LT Std 35 Light" pitchFamily="34" charset="0"/>
                          <a:cs typeface="Avenir LT Std 35 Light"/>
                        </a:rPr>
                        <a:t>r</a:t>
                      </a:r>
                      <a:r>
                        <a:rPr lang="fr-FR" sz="1050" b="0" dirty="0">
                          <a:solidFill>
                            <a:srgbClr val="3C3732"/>
                          </a:solidFill>
                          <a:latin typeface="Avenir LT Std 35 Light" pitchFamily="34" charset="0"/>
                          <a:cs typeface="Avenir LT Std 35 Light"/>
                        </a:rPr>
                        <a:t>équence, Les abonnements Interne Scolai</a:t>
                      </a:r>
                      <a:r>
                        <a:rPr lang="fr-FR" sz="1050" b="0" spc="-20" dirty="0">
                          <a:solidFill>
                            <a:srgbClr val="3C3732"/>
                          </a:solidFill>
                          <a:latin typeface="Avenir LT Std 35 Light" pitchFamily="34" charset="0"/>
                          <a:cs typeface="Avenir LT Std 35 Light"/>
                        </a:rPr>
                        <a:t>r</a:t>
                      </a:r>
                      <a:r>
                        <a:rPr lang="fr-FR" sz="1050" b="0" dirty="0">
                          <a:solidFill>
                            <a:srgbClr val="3C3732"/>
                          </a:solidFill>
                          <a:latin typeface="Avenir LT Std 35 Light" pitchFamily="34" charset="0"/>
                          <a:cs typeface="Avenir LT Std 35 Light"/>
                        </a:rPr>
                        <a:t>e et Etudiant (AIS et AIE), cartes</a:t>
                      </a:r>
                      <a:r>
                        <a:rPr lang="fr-FR" sz="1050" b="0" baseline="0" dirty="0">
                          <a:solidFill>
                            <a:srgbClr val="3C3732"/>
                          </a:solidFill>
                          <a:latin typeface="Avenir LT Std 35 Light" pitchFamily="34" charset="0"/>
                          <a:cs typeface="Avenir LT Std 35 Light"/>
                        </a:rPr>
                        <a:t> commerciales avantage Jeune et avantage Sénior*.</a:t>
                      </a:r>
                    </a:p>
                    <a:p>
                      <a:pPr marL="37465" marR="78105">
                        <a:lnSpc>
                          <a:spcPct val="100000"/>
                        </a:lnSpc>
                      </a:pPr>
                      <a:endParaRPr lang="fr-FR" sz="1200" dirty="0">
                        <a:latin typeface="Avenir LT Std 35 Light" pitchFamily="34" charset="0"/>
                        <a:cs typeface="Times New Roman"/>
                      </a:endParaRPr>
                    </a:p>
                    <a:p>
                      <a:pPr marL="37465">
                        <a:lnSpc>
                          <a:spcPct val="100000"/>
                        </a:lnSpc>
                      </a:pPr>
                      <a:r>
                        <a:rPr lang="fr-FR" sz="1200" b="1" dirty="0">
                          <a:solidFill>
                            <a:schemeClr val="tx1"/>
                          </a:solidFill>
                          <a:latin typeface="Avenir LT Std 65 Medium" pitchFamily="34" charset="0"/>
                          <a:cs typeface="Avenir LT Std 65 Medium"/>
                        </a:rPr>
                        <a:t>Les p</a:t>
                      </a:r>
                      <a:r>
                        <a:rPr lang="fr-FR" sz="1200" b="1" spc="-20" dirty="0">
                          <a:solidFill>
                            <a:schemeClr val="tx1"/>
                          </a:solidFill>
                          <a:latin typeface="Avenir LT Std 65 Medium" pitchFamily="34" charset="0"/>
                          <a:cs typeface="Avenir LT Std 65 Medium"/>
                        </a:rPr>
                        <a:t>r</a:t>
                      </a:r>
                      <a:r>
                        <a:rPr lang="fr-FR" sz="1200" b="1" dirty="0">
                          <a:solidFill>
                            <a:schemeClr val="tx1"/>
                          </a:solidFill>
                          <a:latin typeface="Avenir LT Std 65 Medium" pitchFamily="34" charset="0"/>
                          <a:cs typeface="Avenir LT Std 65 Medium"/>
                        </a:rPr>
                        <a:t>oduits </a:t>
                      </a:r>
                      <a:r>
                        <a:rPr lang="fr-FR" sz="1200" b="1" spc="-20" dirty="0">
                          <a:solidFill>
                            <a:schemeClr val="tx1"/>
                          </a:solidFill>
                          <a:latin typeface="Avenir LT Std 65 Medium" pitchFamily="34" charset="0"/>
                          <a:cs typeface="Avenir LT Std 65 Medium"/>
                        </a:rPr>
                        <a:t>r</a:t>
                      </a:r>
                      <a:r>
                        <a:rPr lang="fr-FR" sz="1200" b="1" dirty="0">
                          <a:solidFill>
                            <a:schemeClr val="tx1"/>
                          </a:solidFill>
                          <a:latin typeface="Avenir LT Std 65 Medium" pitchFamily="34" charset="0"/>
                          <a:cs typeface="Avenir LT Std 65 Medium"/>
                        </a:rPr>
                        <a:t>égionaux</a:t>
                      </a:r>
                      <a:r>
                        <a:rPr lang="fr-FR" sz="1200" b="1" dirty="0">
                          <a:solidFill>
                            <a:srgbClr val="3C3732"/>
                          </a:solidFill>
                          <a:latin typeface="Avenir LT Std 65 Medium" pitchFamily="34" charset="0"/>
                          <a:cs typeface="Avenir LT Std 65 Medium"/>
                        </a:rPr>
                        <a:t> </a:t>
                      </a:r>
                      <a:r>
                        <a:rPr lang="fr-FR" sz="1050" b="0" spc="-20" dirty="0">
                          <a:solidFill>
                            <a:srgbClr val="3C3732"/>
                          </a:solidFill>
                          <a:latin typeface="Avenir LT Std 35 Light" pitchFamily="34" charset="0"/>
                          <a:cs typeface="Avenir LT Std 35 Light"/>
                        </a:rPr>
                        <a:t>r</a:t>
                      </a:r>
                      <a:r>
                        <a:rPr lang="fr-FR" sz="1050" b="0" dirty="0">
                          <a:solidFill>
                            <a:srgbClr val="3C3732"/>
                          </a:solidFill>
                          <a:latin typeface="Avenir LT Std 35 Light" pitchFamily="34" charset="0"/>
                          <a:cs typeface="Avenir LT Std 35 Light"/>
                        </a:rPr>
                        <a:t>epris dans le tableau ci-dessous</a:t>
                      </a:r>
                      <a:endParaRPr lang="fr-FR" sz="1050" dirty="0">
                        <a:latin typeface="Avenir LT Std 35 Light" pitchFamily="34" charset="0"/>
                        <a:cs typeface="Avenir LT Std 35 Light"/>
                      </a:endParaRPr>
                    </a:p>
                    <a:p>
                      <a:pPr>
                        <a:lnSpc>
                          <a:spcPct val="100000"/>
                        </a:lnSpc>
                        <a:spcBef>
                          <a:spcPts val="50"/>
                        </a:spcBef>
                      </a:pPr>
                      <a:endParaRPr lang="fr-FR" sz="1200" dirty="0">
                        <a:latin typeface="Avenir LT Std 35 Light" pitchFamily="34" charset="0"/>
                        <a:cs typeface="Times New Roman"/>
                      </a:endParaRPr>
                    </a:p>
                    <a:p>
                      <a:pPr marL="37465">
                        <a:lnSpc>
                          <a:spcPct val="100000"/>
                        </a:lnSpc>
                      </a:pPr>
                      <a:r>
                        <a:rPr lang="fr-FR" sz="1200" b="1" dirty="0">
                          <a:solidFill>
                            <a:schemeClr val="tx1"/>
                          </a:solidFill>
                          <a:latin typeface="Avenir LT Std 65 Medium" pitchFamily="34" charset="0"/>
                          <a:cs typeface="Avenir LT Std 65 Medium"/>
                        </a:rPr>
                        <a:t>La carte Famille militai</a:t>
                      </a:r>
                      <a:r>
                        <a:rPr lang="fr-FR" sz="1200" b="1" spc="-20" dirty="0">
                          <a:solidFill>
                            <a:schemeClr val="tx1"/>
                          </a:solidFill>
                          <a:latin typeface="Avenir LT Std 65 Medium" pitchFamily="34" charset="0"/>
                          <a:cs typeface="Avenir LT Std 65 Medium"/>
                        </a:rPr>
                        <a:t>r</a:t>
                      </a:r>
                      <a:r>
                        <a:rPr lang="fr-FR" sz="1200" b="1" dirty="0">
                          <a:solidFill>
                            <a:schemeClr val="tx1"/>
                          </a:solidFill>
                          <a:latin typeface="Avenir LT Std 65 Medium" pitchFamily="34" charset="0"/>
                          <a:cs typeface="Avenir LT Std 65 Medium"/>
                        </a:rPr>
                        <a:t>e</a:t>
                      </a:r>
                      <a:endParaRPr lang="fr-FR" sz="1200" dirty="0">
                        <a:solidFill>
                          <a:schemeClr val="tx1"/>
                        </a:solidFill>
                        <a:latin typeface="Avenir LT Std 65 Medium" pitchFamily="34" charset="0"/>
                        <a:cs typeface="Avenir LT Std 65 Medium"/>
                      </a:endParaRPr>
                    </a:p>
                  </a:txBody>
                  <a:tcPr/>
                </a:tc>
                <a:tc>
                  <a:txBody>
                    <a:bodyPr/>
                    <a:lstStyle/>
                    <a:p>
                      <a:pPr marL="37465">
                        <a:lnSpc>
                          <a:spcPct val="100000"/>
                        </a:lnSpc>
                      </a:pPr>
                      <a:r>
                        <a:rPr lang="fr-FR" sz="1200" b="1" dirty="0">
                          <a:solidFill>
                            <a:schemeClr val="tx1"/>
                          </a:solidFill>
                          <a:latin typeface="Avenir LT Std 65 Medium"/>
                          <a:cs typeface="Avenir LT Std 65 Medium"/>
                        </a:rPr>
                        <a:t>La carte Famille Nomb</a:t>
                      </a:r>
                      <a:r>
                        <a:rPr lang="fr-FR" sz="1200" b="1" spc="-20" dirty="0">
                          <a:solidFill>
                            <a:schemeClr val="tx1"/>
                          </a:solidFill>
                          <a:latin typeface="Avenir LT Std 65 Medium"/>
                          <a:cs typeface="Avenir LT Std 65 Medium"/>
                        </a:rPr>
                        <a:t>r</a:t>
                      </a:r>
                      <a:r>
                        <a:rPr lang="fr-FR" sz="1200" b="1" dirty="0">
                          <a:solidFill>
                            <a:schemeClr val="tx1"/>
                          </a:solidFill>
                          <a:latin typeface="Avenir LT Std 65 Medium"/>
                          <a:cs typeface="Avenir LT Std 65 Medium"/>
                        </a:rPr>
                        <a:t>euse</a:t>
                      </a:r>
                      <a:endParaRPr lang="fr-FR" sz="1200" dirty="0">
                        <a:solidFill>
                          <a:schemeClr val="tx1"/>
                        </a:solidFill>
                        <a:latin typeface="Avenir LT Std 65 Medium"/>
                        <a:cs typeface="Avenir LT Std 65 Medium"/>
                      </a:endParaRPr>
                    </a:p>
                    <a:p>
                      <a:pPr marL="37465" marR="753110">
                        <a:lnSpc>
                          <a:spcPct val="200000"/>
                        </a:lnSpc>
                      </a:pPr>
                      <a:r>
                        <a:rPr lang="fr-FR" sz="1200" b="1" dirty="0">
                          <a:solidFill>
                            <a:schemeClr val="tx1"/>
                          </a:solidFill>
                          <a:latin typeface="Avenir LT Std 65 Medium"/>
                          <a:cs typeface="Avenir LT Std 65 Medium"/>
                        </a:rPr>
                        <a:t>La Carte Militai</a:t>
                      </a:r>
                      <a:r>
                        <a:rPr lang="fr-FR" sz="1200" b="1" spc="-20" dirty="0">
                          <a:solidFill>
                            <a:schemeClr val="tx1"/>
                          </a:solidFill>
                          <a:latin typeface="Avenir LT Std 65 Medium"/>
                          <a:cs typeface="Avenir LT Std 65 Medium"/>
                        </a:rPr>
                        <a:t>r</a:t>
                      </a:r>
                      <a:r>
                        <a:rPr lang="fr-FR" sz="1200" b="1" dirty="0">
                          <a:solidFill>
                            <a:schemeClr val="tx1"/>
                          </a:solidFill>
                          <a:latin typeface="Avenir LT Std 65 Medium"/>
                          <a:cs typeface="Avenir LT Std 65 Medium"/>
                        </a:rPr>
                        <a:t>e</a:t>
                      </a:r>
                      <a:endParaRPr lang="fr-FR" sz="1200" dirty="0">
                        <a:solidFill>
                          <a:schemeClr val="tx1"/>
                        </a:solidFill>
                        <a:latin typeface="Avenir LT Std 65 Medium"/>
                        <a:cs typeface="Avenir LT Std 65 Medium"/>
                      </a:endParaRPr>
                    </a:p>
                    <a:p>
                      <a:pPr marL="37465" marR="303530">
                        <a:lnSpc>
                          <a:spcPct val="100000"/>
                        </a:lnSpc>
                      </a:pPr>
                      <a:r>
                        <a:rPr lang="fr-FR" sz="1050" b="0" dirty="0">
                          <a:solidFill>
                            <a:srgbClr val="3C3732"/>
                          </a:solidFill>
                          <a:latin typeface="Avenir LT Std 35 Light"/>
                          <a:cs typeface="Avenir LT Std 35 Light"/>
                        </a:rPr>
                        <a:t>(application de la </a:t>
                      </a:r>
                      <a:r>
                        <a:rPr lang="fr-FR" sz="1050" b="0" spc="-20" dirty="0">
                          <a:solidFill>
                            <a:srgbClr val="3C3732"/>
                          </a:solidFill>
                          <a:latin typeface="Avenir LT Std 35 Light"/>
                          <a:cs typeface="Avenir LT Std 35 Light"/>
                        </a:rPr>
                        <a:t>r</a:t>
                      </a:r>
                      <a:r>
                        <a:rPr lang="fr-FR" sz="1050" b="0" dirty="0">
                          <a:solidFill>
                            <a:srgbClr val="3C3732"/>
                          </a:solidFill>
                          <a:latin typeface="Avenir LT Std 35 Light"/>
                          <a:cs typeface="Avenir LT Std 35 Light"/>
                        </a:rPr>
                        <a:t>éduction de 75% uniquement au ba</a:t>
                      </a:r>
                      <a:r>
                        <a:rPr lang="fr-FR" sz="1050" b="0" spc="-20" dirty="0">
                          <a:solidFill>
                            <a:srgbClr val="3C3732"/>
                          </a:solidFill>
                          <a:latin typeface="Avenir LT Std 35 Light"/>
                          <a:cs typeface="Avenir LT Std 35 Light"/>
                        </a:rPr>
                        <a:t>r</a:t>
                      </a:r>
                      <a:r>
                        <a:rPr lang="fr-FR" sz="1050" b="0" dirty="0">
                          <a:solidFill>
                            <a:srgbClr val="3C3732"/>
                          </a:solidFill>
                          <a:latin typeface="Avenir LT Std 35 Light"/>
                          <a:cs typeface="Avenir LT Std 35 Light"/>
                        </a:rPr>
                        <a:t>ème exceptionnel)</a:t>
                      </a:r>
                      <a:endParaRPr lang="fr-FR" sz="1050" dirty="0">
                        <a:latin typeface="Avenir LT Std 35 Light"/>
                        <a:cs typeface="Avenir LT Std 35 Light"/>
                      </a:endParaRPr>
                    </a:p>
                    <a:p>
                      <a:endParaRPr lang="fr-FR" sz="1200" dirty="0">
                        <a:latin typeface="Avenir LT Std 65 Medium" pitchFamily="34" charset="0"/>
                      </a:endParaRPr>
                    </a:p>
                    <a:p>
                      <a:r>
                        <a:rPr lang="fr-FR" sz="1200" dirty="0">
                          <a:latin typeface="Avenir LT Std 65 Medium" pitchFamily="34" charset="0"/>
                        </a:rPr>
                        <a:t>La carte réformés</a:t>
                      </a:r>
                      <a:r>
                        <a:rPr lang="fr-FR" sz="1200" baseline="0" dirty="0">
                          <a:latin typeface="Avenir LT Std 65 Medium" pitchFamily="34" charset="0"/>
                        </a:rPr>
                        <a:t> pensionnés de guerre</a:t>
                      </a:r>
                      <a:endParaRPr lang="fr-FR" sz="1200" dirty="0">
                        <a:latin typeface="Avenir LT Std 65 Medium" pitchFamily="34" charset="0"/>
                      </a:endParaRPr>
                    </a:p>
                  </a:txBody>
                  <a:tcPr/>
                </a:tc>
                <a:extLst>
                  <a:ext uri="{0D108BD9-81ED-4DB2-BD59-A6C34878D82A}">
                    <a16:rowId xmlns:a16="http://schemas.microsoft.com/office/drawing/2014/main" val="10001"/>
                  </a:ext>
                </a:extLst>
              </a:tr>
            </a:tbl>
          </a:graphicData>
        </a:graphic>
      </p:graphicFrame>
      <p:sp>
        <p:nvSpPr>
          <p:cNvPr id="6" name="object 4"/>
          <p:cNvSpPr txBox="1"/>
          <p:nvPr/>
        </p:nvSpPr>
        <p:spPr>
          <a:xfrm>
            <a:off x="76200" y="4473575"/>
            <a:ext cx="3971925" cy="474489"/>
          </a:xfrm>
          <a:prstGeom prst="rect">
            <a:avLst/>
          </a:prstGeom>
        </p:spPr>
        <p:txBody>
          <a:bodyPr vert="horz" wrap="square" lIns="0" tIns="0" rIns="0" bIns="0" rtlCol="0">
            <a:spAutoFit/>
          </a:bodyPr>
          <a:lstStyle/>
          <a:p>
            <a:pPr marL="12700">
              <a:lnSpc>
                <a:spcPts val="1310"/>
              </a:lnSpc>
            </a:pPr>
            <a:r>
              <a:rPr sz="1200" b="1" dirty="0">
                <a:solidFill>
                  <a:srgbClr val="3C3732"/>
                </a:solidFill>
                <a:latin typeface="Avenir LT Std 65 Medium"/>
                <a:cs typeface="Avenir LT Std 65 Medium"/>
              </a:rPr>
              <a:t>RAPPEL</a:t>
            </a:r>
            <a:endParaRPr sz="1200" dirty="0">
              <a:latin typeface="Avenir LT Std 65 Medium"/>
              <a:cs typeface="Avenir LT Std 65 Medium"/>
            </a:endParaRPr>
          </a:p>
          <a:p>
            <a:pPr marL="12700">
              <a:lnSpc>
                <a:spcPts val="1190"/>
              </a:lnSpc>
            </a:pPr>
            <a:r>
              <a:rPr sz="1050" b="0" dirty="0">
                <a:solidFill>
                  <a:srgbClr val="3C3732"/>
                </a:solidFill>
                <a:latin typeface="Avenir LT Std 35 Light"/>
                <a:cs typeface="Avenir LT Std 35 Light"/>
              </a:rPr>
              <a:t>Pas de </a:t>
            </a:r>
            <a:r>
              <a:rPr sz="1050" b="0" spc="-20" dirty="0">
                <a:solidFill>
                  <a:srgbClr val="3C3732"/>
                </a:solidFill>
                <a:latin typeface="Avenir LT Std 35 Light"/>
                <a:cs typeface="Avenir LT Std 35 Light"/>
              </a:rPr>
              <a:t>r</a:t>
            </a:r>
            <a:r>
              <a:rPr sz="1050" b="0" dirty="0">
                <a:solidFill>
                  <a:srgbClr val="3C3732"/>
                </a:solidFill>
                <a:latin typeface="Avenir LT Std 35 Light"/>
                <a:cs typeface="Avenir LT Std 35 Light"/>
              </a:rPr>
              <a:t>éduction à bo</a:t>
            </a:r>
            <a:r>
              <a:rPr sz="1050" b="0" spc="-20" dirty="0">
                <a:solidFill>
                  <a:srgbClr val="3C3732"/>
                </a:solidFill>
                <a:latin typeface="Avenir LT Std 35 Light"/>
                <a:cs typeface="Avenir LT Std 35 Light"/>
              </a:rPr>
              <a:t>r</a:t>
            </a:r>
            <a:r>
              <a:rPr sz="1050" b="0" dirty="0">
                <a:solidFill>
                  <a:srgbClr val="3C3732"/>
                </a:solidFill>
                <a:latin typeface="Avenir LT Std 35 Light"/>
                <a:cs typeface="Avenir LT Std 35 Light"/>
              </a:rPr>
              <a:t>d sur les cartes, tarifs et abonnements suivants :</a:t>
            </a:r>
            <a:endParaRPr sz="1050" dirty="0">
              <a:latin typeface="Avenir LT Std 35 Light"/>
              <a:cs typeface="Avenir LT Std 35 Light"/>
            </a:endParaRPr>
          </a:p>
        </p:txBody>
      </p:sp>
      <p:sp>
        <p:nvSpPr>
          <p:cNvPr id="7" name="object 5"/>
          <p:cNvSpPr txBox="1"/>
          <p:nvPr/>
        </p:nvSpPr>
        <p:spPr>
          <a:xfrm>
            <a:off x="76200" y="4991642"/>
            <a:ext cx="1529715" cy="807913"/>
          </a:xfrm>
          <a:prstGeom prst="rect">
            <a:avLst/>
          </a:prstGeom>
        </p:spPr>
        <p:txBody>
          <a:bodyPr vert="horz" wrap="square" lIns="0" tIns="0" rIns="0" bIns="0" rtlCol="0">
            <a:spAutoFit/>
          </a:bodyPr>
          <a:lstStyle/>
          <a:p>
            <a:pPr marL="12700">
              <a:lnSpc>
                <a:spcPct val="100000"/>
              </a:lnSpc>
            </a:pPr>
            <a:r>
              <a:rPr sz="1400" b="1" dirty="0">
                <a:solidFill>
                  <a:srgbClr val="007F86"/>
                </a:solidFill>
                <a:latin typeface="Avenir LT Std 65 Medium"/>
                <a:cs typeface="Avenir LT Std 65 Medium"/>
              </a:rPr>
              <a:t>+ </a:t>
            </a:r>
            <a:r>
              <a:rPr sz="1050" b="0" dirty="0">
                <a:solidFill>
                  <a:srgbClr val="3C3732"/>
                </a:solidFill>
                <a:latin typeface="Avenir LT Std 35 Light"/>
                <a:cs typeface="Avenir LT Std 35 Light"/>
              </a:rPr>
              <a:t>Les billets Découverte</a:t>
            </a:r>
            <a:endParaRPr sz="1050" dirty="0">
              <a:latin typeface="Avenir LT Std 35 Light"/>
              <a:cs typeface="Avenir LT Std 35 Light"/>
            </a:endParaRPr>
          </a:p>
          <a:p>
            <a:pPr marL="12700">
              <a:lnSpc>
                <a:spcPct val="100000"/>
              </a:lnSpc>
            </a:pPr>
            <a:r>
              <a:rPr sz="1400" b="1" dirty="0">
                <a:solidFill>
                  <a:srgbClr val="007F86"/>
                </a:solidFill>
                <a:latin typeface="Avenir LT Std 65 Medium"/>
                <a:cs typeface="Avenir LT Std 65 Medium"/>
              </a:rPr>
              <a:t>+ </a:t>
            </a:r>
            <a:r>
              <a:rPr sz="1050" b="0" dirty="0">
                <a:solidFill>
                  <a:srgbClr val="3C3732"/>
                </a:solidFill>
                <a:latin typeface="Avenir LT Std 35 Light"/>
                <a:cs typeface="Avenir LT Std 35 Light"/>
              </a:rPr>
              <a:t>Les </a:t>
            </a:r>
            <a:r>
              <a:rPr sz="1050" b="0" spc="-20" dirty="0">
                <a:solidFill>
                  <a:srgbClr val="3C3732"/>
                </a:solidFill>
                <a:latin typeface="Avenir LT Std 35 Light"/>
                <a:cs typeface="Avenir LT Std 35 Light"/>
              </a:rPr>
              <a:t>r</a:t>
            </a:r>
            <a:r>
              <a:rPr sz="1050" b="0" dirty="0">
                <a:solidFill>
                  <a:srgbClr val="3C3732"/>
                </a:solidFill>
                <a:latin typeface="Avenir LT Std 35 Light"/>
                <a:cs typeface="Avenir LT Std 35 Light"/>
              </a:rPr>
              <a:t>etraités pensionnés</a:t>
            </a:r>
            <a:endParaRPr sz="1050" dirty="0">
              <a:latin typeface="Avenir LT Std 35 Light"/>
              <a:cs typeface="Avenir LT Std 35 Light"/>
            </a:endParaRPr>
          </a:p>
          <a:p>
            <a:pPr marL="12700">
              <a:lnSpc>
                <a:spcPct val="100000"/>
              </a:lnSpc>
            </a:pPr>
            <a:r>
              <a:rPr sz="1400" b="1" dirty="0">
                <a:solidFill>
                  <a:srgbClr val="007F86"/>
                </a:solidFill>
                <a:latin typeface="Avenir LT Std 65 Medium"/>
                <a:cs typeface="Avenir LT Std 65 Medium"/>
              </a:rPr>
              <a:t>+ </a:t>
            </a:r>
            <a:r>
              <a:rPr sz="1050" b="0" dirty="0">
                <a:solidFill>
                  <a:srgbClr val="3C3732"/>
                </a:solidFill>
                <a:latin typeface="Avenir LT Std 35 Light"/>
                <a:cs typeface="Avenir LT Std 35 Light"/>
              </a:rPr>
              <a:t>La carte </a:t>
            </a:r>
            <a:r>
              <a:rPr sz="1050" b="0" spc="-20" dirty="0">
                <a:solidFill>
                  <a:srgbClr val="3C3732"/>
                </a:solidFill>
                <a:latin typeface="Avenir LT Std 35 Light"/>
                <a:cs typeface="Avenir LT Std 35 Light"/>
              </a:rPr>
              <a:t>W</a:t>
            </a:r>
            <a:r>
              <a:rPr sz="1050" b="0" dirty="0">
                <a:solidFill>
                  <a:srgbClr val="3C3732"/>
                </a:solidFill>
                <a:latin typeface="Avenir LT Std 35 Light"/>
                <a:cs typeface="Avenir LT Std 35 Light"/>
              </a:rPr>
              <a:t>eek-End</a:t>
            </a:r>
            <a:endParaRPr sz="1050" dirty="0">
              <a:latin typeface="Avenir LT Std 35 Light"/>
              <a:cs typeface="Avenir LT Std 35 Light"/>
            </a:endParaRPr>
          </a:p>
        </p:txBody>
      </p:sp>
      <p:sp>
        <p:nvSpPr>
          <p:cNvPr id="8" name="object 6"/>
          <p:cNvSpPr txBox="1"/>
          <p:nvPr/>
        </p:nvSpPr>
        <p:spPr>
          <a:xfrm>
            <a:off x="1876200" y="4991762"/>
            <a:ext cx="3093085" cy="592470"/>
          </a:xfrm>
          <a:prstGeom prst="rect">
            <a:avLst/>
          </a:prstGeom>
        </p:spPr>
        <p:txBody>
          <a:bodyPr vert="horz" wrap="square" lIns="0" tIns="0" rIns="0" bIns="0" rtlCol="0">
            <a:spAutoFit/>
          </a:bodyPr>
          <a:lstStyle/>
          <a:p>
            <a:pPr marL="12700">
              <a:lnSpc>
                <a:spcPct val="100000"/>
              </a:lnSpc>
            </a:pPr>
            <a:r>
              <a:rPr sz="1400" b="1" dirty="0">
                <a:solidFill>
                  <a:srgbClr val="007F86"/>
                </a:solidFill>
                <a:latin typeface="Avenir LT Std 65 Medium"/>
                <a:cs typeface="Avenir LT Std 65 Medium"/>
              </a:rPr>
              <a:t>+ </a:t>
            </a:r>
            <a:r>
              <a:rPr sz="1050" b="0" dirty="0">
                <a:solidFill>
                  <a:srgbClr val="3C3732"/>
                </a:solidFill>
                <a:latin typeface="Avenir LT Std 35 Light"/>
                <a:cs typeface="Avenir LT Std 35 Light"/>
              </a:rPr>
              <a:t>Les congés annuels</a:t>
            </a:r>
            <a:endParaRPr sz="1050" dirty="0">
              <a:latin typeface="Avenir LT Std 35 Light"/>
              <a:cs typeface="Avenir LT Std 35 Light"/>
            </a:endParaRPr>
          </a:p>
          <a:p>
            <a:pPr marL="12700">
              <a:lnSpc>
                <a:spcPct val="100000"/>
              </a:lnSpc>
            </a:pPr>
            <a:r>
              <a:rPr sz="1400" b="1" dirty="0">
                <a:solidFill>
                  <a:srgbClr val="007F86"/>
                </a:solidFill>
                <a:latin typeface="Avenir LT Std 65 Medium"/>
                <a:cs typeface="Avenir LT Std 65 Medium"/>
              </a:rPr>
              <a:t>+ </a:t>
            </a:r>
            <a:r>
              <a:rPr sz="1050" b="0" dirty="0">
                <a:solidFill>
                  <a:srgbClr val="3C3732"/>
                </a:solidFill>
                <a:latin typeface="Avenir LT Std 35 Light"/>
                <a:cs typeface="Avenir LT Std 35 Light"/>
              </a:rPr>
              <a:t>Les abonnements nationaux (travail, EEA, ASR, A</a:t>
            </a:r>
            <a:r>
              <a:rPr lang="fr-FR" sz="1050" b="0" dirty="0">
                <a:solidFill>
                  <a:srgbClr val="3C3732"/>
                </a:solidFill>
                <a:latin typeface="Avenir LT Std 35 Light"/>
                <a:cs typeface="Avenir LT Std 35 Light"/>
              </a:rPr>
              <a:t>I</a:t>
            </a:r>
            <a:r>
              <a:rPr sz="1050" b="0" dirty="0">
                <a:solidFill>
                  <a:srgbClr val="3C3732"/>
                </a:solidFill>
                <a:latin typeface="Avenir LT Std 35 Light"/>
                <a:cs typeface="Avenir LT Std 35 Light"/>
              </a:rPr>
              <a:t>S)</a:t>
            </a:r>
            <a:endParaRPr sz="1050" dirty="0">
              <a:latin typeface="Avenir LT Std 35 Light"/>
              <a:cs typeface="Avenir LT Std 35 Light"/>
            </a:endParaRPr>
          </a:p>
        </p:txBody>
      </p:sp>
      <p:sp>
        <p:nvSpPr>
          <p:cNvPr id="2" name="Espace réservé du numéro de diapositive 1"/>
          <p:cNvSpPr>
            <a:spLocks noGrp="1"/>
          </p:cNvSpPr>
          <p:nvPr>
            <p:ph type="sldNum" sz="quarter" idx="12"/>
          </p:nvPr>
        </p:nvSpPr>
        <p:spPr>
          <a:xfrm>
            <a:off x="3840481" y="7327397"/>
            <a:ext cx="1226820" cy="169277"/>
          </a:xfrm>
        </p:spPr>
        <p:txBody>
          <a:bodyPr/>
          <a:lstStyle/>
          <a:p>
            <a:fld id="{1AC7752C-7ED2-40E4-B736-F771C307F48B}" type="slidenum">
              <a:rPr lang="fr-FR" sz="1100" smtClean="0"/>
              <a:t>7</a:t>
            </a:fld>
            <a:endParaRPr lang="fr-FR" dirty="0"/>
          </a:p>
        </p:txBody>
      </p:sp>
      <p:sp>
        <p:nvSpPr>
          <p:cNvPr id="11" name="object 2"/>
          <p:cNvSpPr/>
          <p:nvPr/>
        </p:nvSpPr>
        <p:spPr>
          <a:xfrm>
            <a:off x="1199437" y="130618"/>
            <a:ext cx="3769847" cy="60915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12" name="object 3"/>
          <p:cNvSpPr/>
          <p:nvPr/>
        </p:nvSpPr>
        <p:spPr>
          <a:xfrm>
            <a:off x="0" y="130175"/>
            <a:ext cx="1436817" cy="60915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13" name="object 4"/>
          <p:cNvSpPr txBox="1"/>
          <p:nvPr/>
        </p:nvSpPr>
        <p:spPr>
          <a:xfrm>
            <a:off x="10633" y="192148"/>
            <a:ext cx="4495800" cy="430887"/>
          </a:xfrm>
          <a:prstGeom prst="rect">
            <a:avLst/>
          </a:prstGeom>
        </p:spPr>
        <p:txBody>
          <a:bodyPr vert="horz" wrap="square" lIns="0" tIns="0" rIns="0" bIns="0" rtlCol="0">
            <a:spAutoFit/>
          </a:bodyPr>
          <a:lstStyle/>
          <a:p>
            <a:r>
              <a:rPr lang="fr-FR" sz="1400" cap="all" dirty="0">
                <a:solidFill>
                  <a:schemeClr val="bg1"/>
                </a:solidFill>
                <a:latin typeface="Avenir LT Std 55 Roman" pitchFamily="34" charset="0"/>
              </a:rPr>
              <a:t>Rappel des différentes réductions acceptées à bord des trains lors d’une régularisation</a:t>
            </a:r>
          </a:p>
        </p:txBody>
      </p:sp>
      <p:sp>
        <p:nvSpPr>
          <p:cNvPr id="3" name="ZoneTexte 2"/>
          <p:cNvSpPr txBox="1"/>
          <p:nvPr/>
        </p:nvSpPr>
        <p:spPr>
          <a:xfrm>
            <a:off x="76200" y="6256755"/>
            <a:ext cx="5105400" cy="369332"/>
          </a:xfrm>
          <a:prstGeom prst="rect">
            <a:avLst/>
          </a:prstGeom>
          <a:noFill/>
        </p:spPr>
        <p:txBody>
          <a:bodyPr wrap="square" rtlCol="0">
            <a:spAutoFit/>
          </a:bodyPr>
          <a:lstStyle/>
          <a:p>
            <a:r>
              <a:rPr lang="fr-FR" sz="900" dirty="0">
                <a:latin typeface="Avenir LT Std 35 Light" pitchFamily="34" charset="0"/>
              </a:rPr>
              <a:t>* Les autres cartes avantages (Famille, Week-end) ainsi que la carte Liberté ne sont pas acceptées sur les trajets Rémi sec.</a:t>
            </a:r>
          </a:p>
        </p:txBody>
      </p:sp>
    </p:spTree>
    <p:extLst>
      <p:ext uri="{BB962C8B-B14F-4D97-AF65-F5344CB8AC3E}">
        <p14:creationId xmlns:p14="http://schemas.microsoft.com/office/powerpoint/2010/main" val="2386540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a:xfrm>
            <a:off x="3840481" y="7342042"/>
            <a:ext cx="1226820" cy="169277"/>
          </a:xfrm>
        </p:spPr>
        <p:txBody>
          <a:bodyPr/>
          <a:lstStyle/>
          <a:p>
            <a:fld id="{1AC7752C-7ED2-40E4-B736-F771C307F48B}" type="slidenum">
              <a:rPr lang="fr-FR" sz="1100" smtClean="0"/>
              <a:t>8</a:t>
            </a:fld>
            <a:endParaRPr lang="fr-FR" sz="1100" dirty="0"/>
          </a:p>
        </p:txBody>
      </p:sp>
      <p:graphicFrame>
        <p:nvGraphicFramePr>
          <p:cNvPr id="3" name="object 13"/>
          <p:cNvGraphicFramePr>
            <a:graphicFrameLocks noGrp="1"/>
          </p:cNvGraphicFramePr>
          <p:nvPr>
            <p:extLst>
              <p:ext uri="{D42A27DB-BD31-4B8C-83A1-F6EECF244321}">
                <p14:modId xmlns:p14="http://schemas.microsoft.com/office/powerpoint/2010/main" val="1953372419"/>
              </p:ext>
            </p:extLst>
          </p:nvPr>
        </p:nvGraphicFramePr>
        <p:xfrm>
          <a:off x="78234" y="968375"/>
          <a:ext cx="5188282" cy="2593847"/>
        </p:xfrm>
        <a:graphic>
          <a:graphicData uri="http://schemas.openxmlformats.org/drawingml/2006/table">
            <a:tbl>
              <a:tblPr firstRow="1" bandRow="1">
                <a:tableStyleId>{2D5ABB26-0587-4C30-8999-92F81FD0307C}</a:tableStyleId>
              </a:tblPr>
              <a:tblGrid>
                <a:gridCol w="2547695">
                  <a:extLst>
                    <a:ext uri="{9D8B030D-6E8A-4147-A177-3AD203B41FA5}">
                      <a16:colId xmlns:a16="http://schemas.microsoft.com/office/drawing/2014/main" val="20000"/>
                    </a:ext>
                  </a:extLst>
                </a:gridCol>
                <a:gridCol w="565622">
                  <a:extLst>
                    <a:ext uri="{9D8B030D-6E8A-4147-A177-3AD203B41FA5}">
                      <a16:colId xmlns:a16="http://schemas.microsoft.com/office/drawing/2014/main" val="20001"/>
                    </a:ext>
                  </a:extLst>
                </a:gridCol>
                <a:gridCol w="661178">
                  <a:extLst>
                    <a:ext uri="{9D8B030D-6E8A-4147-A177-3AD203B41FA5}">
                      <a16:colId xmlns:a16="http://schemas.microsoft.com/office/drawing/2014/main" val="20002"/>
                    </a:ext>
                  </a:extLst>
                </a:gridCol>
                <a:gridCol w="848033">
                  <a:extLst>
                    <a:ext uri="{9D8B030D-6E8A-4147-A177-3AD203B41FA5}">
                      <a16:colId xmlns:a16="http://schemas.microsoft.com/office/drawing/2014/main" val="20003"/>
                    </a:ext>
                  </a:extLst>
                </a:gridCol>
                <a:gridCol w="565754">
                  <a:extLst>
                    <a:ext uri="{9D8B030D-6E8A-4147-A177-3AD203B41FA5}">
                      <a16:colId xmlns:a16="http://schemas.microsoft.com/office/drawing/2014/main" val="20004"/>
                    </a:ext>
                  </a:extLst>
                </a:gridCol>
              </a:tblGrid>
              <a:tr h="314705">
                <a:tc>
                  <a:txBody>
                    <a:bodyPr/>
                    <a:lstStyle/>
                    <a:p>
                      <a:pPr marL="394335">
                        <a:lnSpc>
                          <a:spcPct val="100000"/>
                        </a:lnSpc>
                      </a:pPr>
                      <a:r>
                        <a:rPr sz="800" b="1" dirty="0">
                          <a:solidFill>
                            <a:srgbClr val="FFFFFF"/>
                          </a:solidFill>
                          <a:latin typeface="Avenir LT Std 35 Light" pitchFamily="34" charset="0"/>
                          <a:cs typeface="Arial Narrow"/>
                        </a:rPr>
                        <a:t>R</a:t>
                      </a:r>
                      <a:r>
                        <a:rPr sz="800" b="1" spc="-10" dirty="0">
                          <a:solidFill>
                            <a:srgbClr val="FFFFFF"/>
                          </a:solidFill>
                          <a:latin typeface="Avenir LT Std 35 Light" pitchFamily="34" charset="0"/>
                          <a:cs typeface="Arial Narrow"/>
                        </a:rPr>
                        <a:t>E</a:t>
                      </a:r>
                      <a:r>
                        <a:rPr sz="800" b="1" spc="-5" dirty="0">
                          <a:solidFill>
                            <a:srgbClr val="FFFFFF"/>
                          </a:solidFill>
                          <a:latin typeface="Avenir LT Std 35 Light" pitchFamily="34" charset="0"/>
                          <a:cs typeface="Arial Narrow"/>
                        </a:rPr>
                        <a:t>GU</a:t>
                      </a:r>
                      <a:r>
                        <a:rPr sz="800" b="1" dirty="0">
                          <a:solidFill>
                            <a:srgbClr val="FFFFFF"/>
                          </a:solidFill>
                          <a:latin typeface="Avenir LT Std 35 Light" pitchFamily="34" charset="0"/>
                          <a:cs typeface="Arial Narrow"/>
                        </a:rPr>
                        <a:t>LA</a:t>
                      </a:r>
                      <a:r>
                        <a:rPr sz="800" b="1" spc="-5" dirty="0">
                          <a:solidFill>
                            <a:srgbClr val="FFFFFF"/>
                          </a:solidFill>
                          <a:latin typeface="Avenir LT Std 35 Light" pitchFamily="34" charset="0"/>
                          <a:cs typeface="Arial Narrow"/>
                        </a:rPr>
                        <a:t>R</a:t>
                      </a:r>
                      <a:r>
                        <a:rPr sz="800" b="1" dirty="0">
                          <a:solidFill>
                            <a:srgbClr val="FFFFFF"/>
                          </a:solidFill>
                          <a:latin typeface="Avenir LT Std 35 Light" pitchFamily="34" charset="0"/>
                          <a:cs typeface="Arial Narrow"/>
                        </a:rPr>
                        <a:t>I</a:t>
                      </a:r>
                      <a:r>
                        <a:rPr sz="800" b="1" spc="-5" dirty="0">
                          <a:solidFill>
                            <a:srgbClr val="FFFFFF"/>
                          </a:solidFill>
                          <a:latin typeface="Avenir LT Std 35 Light" pitchFamily="34" charset="0"/>
                          <a:cs typeface="Arial Narrow"/>
                        </a:rPr>
                        <a:t>S</a:t>
                      </a:r>
                      <a:r>
                        <a:rPr sz="800" b="1" dirty="0">
                          <a:solidFill>
                            <a:srgbClr val="FFFFFF"/>
                          </a:solidFill>
                          <a:latin typeface="Avenir LT Std 35 Light" pitchFamily="34" charset="0"/>
                          <a:cs typeface="Arial Narrow"/>
                        </a:rPr>
                        <a:t>ATION</a:t>
                      </a:r>
                      <a:r>
                        <a:rPr sz="800" b="1" spc="-5" dirty="0">
                          <a:solidFill>
                            <a:srgbClr val="FFFFFF"/>
                          </a:solidFill>
                          <a:latin typeface="Avenir LT Std 35 Light" pitchFamily="34" charset="0"/>
                          <a:cs typeface="Arial Narrow"/>
                        </a:rPr>
                        <a:t> </a:t>
                      </a:r>
                      <a:r>
                        <a:rPr sz="800" b="1" dirty="0">
                          <a:solidFill>
                            <a:srgbClr val="FFFFFF"/>
                          </a:solidFill>
                          <a:latin typeface="Avenir LT Std 35 Light" pitchFamily="34" charset="0"/>
                          <a:cs typeface="Arial Narrow"/>
                        </a:rPr>
                        <a:t>CON</a:t>
                      </a:r>
                      <a:r>
                        <a:rPr sz="800" b="1" spc="-5" dirty="0">
                          <a:solidFill>
                            <a:srgbClr val="FFFFFF"/>
                          </a:solidFill>
                          <a:latin typeface="Avenir LT Std 35 Light" pitchFamily="34" charset="0"/>
                          <a:cs typeface="Arial Narrow"/>
                        </a:rPr>
                        <a:t>CE</a:t>
                      </a:r>
                      <a:r>
                        <a:rPr sz="800" b="1" dirty="0">
                          <a:solidFill>
                            <a:srgbClr val="FFFFFF"/>
                          </a:solidFill>
                          <a:latin typeface="Avenir LT Std 35 Light" pitchFamily="34" charset="0"/>
                          <a:cs typeface="Arial Narrow"/>
                        </a:rPr>
                        <a:t>R</a:t>
                      </a:r>
                      <a:r>
                        <a:rPr sz="800" b="1" spc="-5" dirty="0">
                          <a:solidFill>
                            <a:srgbClr val="FFFFFF"/>
                          </a:solidFill>
                          <a:latin typeface="Avenir LT Std 35 Light" pitchFamily="34" charset="0"/>
                          <a:cs typeface="Arial Narrow"/>
                        </a:rPr>
                        <a:t>NE</a:t>
                      </a:r>
                      <a:r>
                        <a:rPr sz="800" b="1" dirty="0">
                          <a:solidFill>
                            <a:srgbClr val="FFFFFF"/>
                          </a:solidFill>
                          <a:latin typeface="Avenir LT Std 35 Light" pitchFamily="34" charset="0"/>
                          <a:cs typeface="Arial Narrow"/>
                        </a:rPr>
                        <a:t>E</a:t>
                      </a:r>
                      <a:endParaRPr sz="800" dirty="0">
                        <a:latin typeface="Avenir LT Std 35 Light" pitchFamily="34" charset="0"/>
                        <a:cs typeface="Arial Narrow"/>
                      </a:endParaRPr>
                    </a:p>
                  </a:txBody>
                  <a:tcPr marL="0" marR="0" marT="0" marB="0" anchor="ctr">
                    <a:lnL w="18287">
                      <a:solidFill>
                        <a:srgbClr val="000000"/>
                      </a:solidFill>
                      <a:prstDash val="solid"/>
                    </a:lnL>
                    <a:lnR w="9144">
                      <a:solidFill>
                        <a:srgbClr val="000000"/>
                      </a:solidFill>
                      <a:prstDash val="solid"/>
                    </a:lnR>
                    <a:lnT w="18288">
                      <a:solidFill>
                        <a:srgbClr val="000000"/>
                      </a:solidFill>
                      <a:prstDash val="solid"/>
                    </a:lnT>
                    <a:lnB w="18288">
                      <a:solidFill>
                        <a:srgbClr val="000000"/>
                      </a:solidFill>
                      <a:prstDash val="solid"/>
                    </a:lnB>
                    <a:solidFill>
                      <a:srgbClr val="009AA6"/>
                    </a:solidFill>
                  </a:tcPr>
                </a:tc>
                <a:tc>
                  <a:txBody>
                    <a:bodyPr/>
                    <a:lstStyle/>
                    <a:p>
                      <a:pPr marL="142875">
                        <a:lnSpc>
                          <a:spcPct val="100000"/>
                        </a:lnSpc>
                      </a:pPr>
                      <a:r>
                        <a:rPr sz="800" b="1" dirty="0">
                          <a:solidFill>
                            <a:srgbClr val="FFFFFF"/>
                          </a:solidFill>
                          <a:latin typeface="Avenir LT Std 35 Light" pitchFamily="34" charset="0"/>
                          <a:cs typeface="Arial Narrow"/>
                        </a:rPr>
                        <a:t>Ty</a:t>
                      </a:r>
                      <a:r>
                        <a:rPr sz="800" b="1" spc="5" dirty="0">
                          <a:solidFill>
                            <a:srgbClr val="FFFFFF"/>
                          </a:solidFill>
                          <a:latin typeface="Avenir LT Std 35 Light" pitchFamily="34" charset="0"/>
                          <a:cs typeface="Arial Narrow"/>
                        </a:rPr>
                        <a:t>p</a:t>
                      </a:r>
                      <a:r>
                        <a:rPr sz="800" b="1" dirty="0">
                          <a:solidFill>
                            <a:srgbClr val="FFFFFF"/>
                          </a:solidFill>
                          <a:latin typeface="Avenir LT Std 35 Light" pitchFamily="34" charset="0"/>
                          <a:cs typeface="Arial Narrow"/>
                        </a:rPr>
                        <a:t>e</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18288">
                      <a:solidFill>
                        <a:srgbClr val="000000"/>
                      </a:solidFill>
                      <a:prstDash val="solid"/>
                    </a:lnT>
                    <a:lnB w="18288">
                      <a:solidFill>
                        <a:srgbClr val="000000"/>
                      </a:solidFill>
                      <a:prstDash val="solid"/>
                    </a:lnB>
                    <a:solidFill>
                      <a:srgbClr val="009AA6"/>
                    </a:solidFill>
                  </a:tcPr>
                </a:tc>
                <a:tc>
                  <a:txBody>
                    <a:bodyPr/>
                    <a:lstStyle/>
                    <a:p>
                      <a:pPr marL="156845" marR="44450" indent="-106680">
                        <a:lnSpc>
                          <a:spcPts val="1160"/>
                        </a:lnSpc>
                      </a:pPr>
                      <a:r>
                        <a:rPr sz="800" b="1" dirty="0">
                          <a:solidFill>
                            <a:srgbClr val="FFFFFF"/>
                          </a:solidFill>
                          <a:latin typeface="Avenir LT Std 35 Light" pitchFamily="34" charset="0"/>
                          <a:cs typeface="Arial Narrow"/>
                        </a:rPr>
                        <a:t>M</a:t>
                      </a:r>
                      <a:r>
                        <a:rPr sz="800" b="1" spc="-5" dirty="0">
                          <a:solidFill>
                            <a:srgbClr val="FFFFFF"/>
                          </a:solidFill>
                          <a:latin typeface="Avenir LT Std 35 Light" pitchFamily="34" charset="0"/>
                          <a:cs typeface="Arial Narrow"/>
                        </a:rPr>
                        <a:t>ON</a:t>
                      </a:r>
                      <a:r>
                        <a:rPr sz="800" b="1" dirty="0">
                          <a:solidFill>
                            <a:srgbClr val="FFFFFF"/>
                          </a:solidFill>
                          <a:latin typeface="Avenir LT Std 35 Light" pitchFamily="34" charset="0"/>
                          <a:cs typeface="Arial Narrow"/>
                        </a:rPr>
                        <a:t>TA</a:t>
                      </a:r>
                      <a:r>
                        <a:rPr sz="800" b="1" spc="-5" dirty="0">
                          <a:solidFill>
                            <a:srgbClr val="FFFFFF"/>
                          </a:solidFill>
                          <a:latin typeface="Avenir LT Std 35 Light" pitchFamily="34" charset="0"/>
                          <a:cs typeface="Arial Narrow"/>
                        </a:rPr>
                        <a:t>N</a:t>
                      </a:r>
                      <a:r>
                        <a:rPr sz="800" b="1" dirty="0">
                          <a:solidFill>
                            <a:srgbClr val="FFFFFF"/>
                          </a:solidFill>
                          <a:latin typeface="Avenir LT Std 35 Light" pitchFamily="34" charset="0"/>
                          <a:cs typeface="Arial Narrow"/>
                        </a:rPr>
                        <a:t>T BORD</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18288">
                      <a:solidFill>
                        <a:srgbClr val="000000"/>
                      </a:solidFill>
                      <a:prstDash val="solid"/>
                    </a:lnT>
                    <a:lnB w="18288">
                      <a:solidFill>
                        <a:srgbClr val="000000"/>
                      </a:solidFill>
                      <a:prstDash val="solid"/>
                    </a:lnB>
                    <a:solidFill>
                      <a:srgbClr val="009AA6"/>
                    </a:solidFill>
                  </a:tcPr>
                </a:tc>
                <a:tc>
                  <a:txBody>
                    <a:bodyPr/>
                    <a:lstStyle/>
                    <a:p>
                      <a:pPr marL="107950" marR="101600" indent="31750">
                        <a:lnSpc>
                          <a:spcPts val="1160"/>
                        </a:lnSpc>
                      </a:pPr>
                      <a:r>
                        <a:rPr sz="800" b="1" dirty="0">
                          <a:solidFill>
                            <a:srgbClr val="FFFFFF"/>
                          </a:solidFill>
                          <a:latin typeface="Avenir LT Std 35 Light" pitchFamily="34" charset="0"/>
                          <a:cs typeface="Arial Narrow"/>
                        </a:rPr>
                        <a:t>M</a:t>
                      </a:r>
                      <a:r>
                        <a:rPr sz="800" b="1" spc="-5" dirty="0">
                          <a:solidFill>
                            <a:srgbClr val="FFFFFF"/>
                          </a:solidFill>
                          <a:latin typeface="Avenir LT Std 35 Light" pitchFamily="34" charset="0"/>
                          <a:cs typeface="Arial Narrow"/>
                        </a:rPr>
                        <a:t>ON</a:t>
                      </a:r>
                      <a:r>
                        <a:rPr sz="800" b="1" dirty="0">
                          <a:solidFill>
                            <a:srgbClr val="FFFFFF"/>
                          </a:solidFill>
                          <a:latin typeface="Avenir LT Std 35 Light" pitchFamily="34" charset="0"/>
                          <a:cs typeface="Arial Narrow"/>
                        </a:rPr>
                        <a:t>TA</a:t>
                      </a:r>
                      <a:r>
                        <a:rPr sz="800" b="1" spc="-5" dirty="0">
                          <a:solidFill>
                            <a:srgbClr val="FFFFFF"/>
                          </a:solidFill>
                          <a:latin typeface="Avenir LT Std 35 Light" pitchFamily="34" charset="0"/>
                          <a:cs typeface="Arial Narrow"/>
                        </a:rPr>
                        <a:t>N</a:t>
                      </a:r>
                      <a:r>
                        <a:rPr sz="800" b="1" dirty="0">
                          <a:solidFill>
                            <a:srgbClr val="FFFFFF"/>
                          </a:solidFill>
                          <a:latin typeface="Avenir LT Std 35 Light" pitchFamily="34" charset="0"/>
                          <a:cs typeface="Arial Narrow"/>
                        </a:rPr>
                        <a:t>T CONTROLE</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18288">
                      <a:solidFill>
                        <a:srgbClr val="000000"/>
                      </a:solidFill>
                      <a:prstDash val="solid"/>
                    </a:lnT>
                    <a:lnB w="18288">
                      <a:solidFill>
                        <a:srgbClr val="000000"/>
                      </a:solidFill>
                      <a:prstDash val="solid"/>
                    </a:lnB>
                    <a:solidFill>
                      <a:srgbClr val="009AA6"/>
                    </a:solidFill>
                  </a:tcPr>
                </a:tc>
                <a:tc>
                  <a:txBody>
                    <a:bodyPr/>
                    <a:lstStyle/>
                    <a:p>
                      <a:pPr marL="196850" marR="71120" indent="-114935">
                        <a:lnSpc>
                          <a:spcPts val="1160"/>
                        </a:lnSpc>
                      </a:pPr>
                      <a:r>
                        <a:rPr sz="800" b="1" dirty="0">
                          <a:solidFill>
                            <a:srgbClr val="FFFFFF"/>
                          </a:solidFill>
                          <a:latin typeface="Avenir LT Std 35 Light" pitchFamily="34" charset="0"/>
                          <a:cs typeface="Arial Narrow"/>
                        </a:rPr>
                        <a:t>Tot</a:t>
                      </a:r>
                      <a:r>
                        <a:rPr sz="800" b="1" spc="-5" dirty="0">
                          <a:solidFill>
                            <a:srgbClr val="FFFFFF"/>
                          </a:solidFill>
                          <a:latin typeface="Avenir LT Std 35 Light" pitchFamily="34" charset="0"/>
                          <a:cs typeface="Arial Narrow"/>
                        </a:rPr>
                        <a:t>a</a:t>
                      </a:r>
                      <a:r>
                        <a:rPr sz="800" b="1" dirty="0">
                          <a:solidFill>
                            <a:srgbClr val="FFFFFF"/>
                          </a:solidFill>
                          <a:latin typeface="Avenir LT Std 35 Light" pitchFamily="34" charset="0"/>
                          <a:cs typeface="Arial Narrow"/>
                        </a:rPr>
                        <a:t>l </a:t>
                      </a:r>
                      <a:r>
                        <a:rPr sz="800" b="1" spc="-5" dirty="0">
                          <a:solidFill>
                            <a:srgbClr val="FFFFFF"/>
                          </a:solidFill>
                          <a:latin typeface="Avenir LT Std 35 Light" pitchFamily="34" charset="0"/>
                          <a:cs typeface="Arial Narrow"/>
                        </a:rPr>
                        <a:t>si PV</a:t>
                      </a:r>
                      <a:endParaRPr sz="800" dirty="0">
                        <a:latin typeface="Avenir LT Std 35 Light" pitchFamily="34" charset="0"/>
                        <a:cs typeface="Arial Narrow"/>
                      </a:endParaRPr>
                    </a:p>
                  </a:txBody>
                  <a:tcPr marL="0" marR="0" marT="0" marB="0" anchor="ctr">
                    <a:lnL w="9144">
                      <a:solidFill>
                        <a:srgbClr val="000000"/>
                      </a:solidFill>
                      <a:prstDash val="solid"/>
                    </a:lnL>
                    <a:lnR w="18288">
                      <a:solidFill>
                        <a:srgbClr val="000000"/>
                      </a:solidFill>
                      <a:prstDash val="solid"/>
                    </a:lnR>
                    <a:lnT w="18288">
                      <a:solidFill>
                        <a:srgbClr val="000000"/>
                      </a:solidFill>
                      <a:prstDash val="solid"/>
                    </a:lnT>
                    <a:lnB w="18288">
                      <a:solidFill>
                        <a:srgbClr val="000000"/>
                      </a:solidFill>
                      <a:prstDash val="solid"/>
                    </a:lnB>
                    <a:solidFill>
                      <a:srgbClr val="009AA6"/>
                    </a:solidFill>
                  </a:tcPr>
                </a:tc>
                <a:extLst>
                  <a:ext uri="{0D108BD9-81ED-4DB2-BD59-A6C34878D82A}">
                    <a16:rowId xmlns:a16="http://schemas.microsoft.com/office/drawing/2014/main" val="10000"/>
                  </a:ext>
                </a:extLst>
              </a:tr>
              <a:tr h="371095">
                <a:tc>
                  <a:txBody>
                    <a:bodyPr/>
                    <a:lstStyle/>
                    <a:p>
                      <a:pPr marL="34925" algn="l">
                        <a:lnSpc>
                          <a:spcPct val="100000"/>
                        </a:lnSpc>
                      </a:pPr>
                      <a:r>
                        <a:rPr sz="1000" dirty="0">
                          <a:solidFill>
                            <a:schemeClr val="tx1"/>
                          </a:solidFill>
                          <a:latin typeface="Avenir LT Std 35 Light" pitchFamily="34" charset="0"/>
                          <a:cs typeface="Calibri"/>
                        </a:rPr>
                        <a:t>-  </a:t>
                      </a:r>
                      <a:r>
                        <a:rPr sz="1000" spc="85" dirty="0">
                          <a:solidFill>
                            <a:schemeClr val="tx1"/>
                          </a:solidFill>
                          <a:latin typeface="Avenir LT Std 35 Light" pitchFamily="34" charset="0"/>
                          <a:cs typeface="Calibri"/>
                        </a:rPr>
                        <a:t> </a:t>
                      </a:r>
                      <a:r>
                        <a:rPr sz="1000" spc="-5" dirty="0">
                          <a:solidFill>
                            <a:schemeClr val="tx1"/>
                          </a:solidFill>
                          <a:latin typeface="Avenir LT Std 35 Light" pitchFamily="34" charset="0"/>
                          <a:cs typeface="Arial Narrow"/>
                        </a:rPr>
                        <a:t>Pas</a:t>
                      </a:r>
                      <a:r>
                        <a:rPr sz="1000" dirty="0">
                          <a:solidFill>
                            <a:schemeClr val="tx1"/>
                          </a:solidFill>
                          <a:latin typeface="Avenir LT Std 35 Light" pitchFamily="34" charset="0"/>
                          <a:cs typeface="Arial Narrow"/>
                        </a:rPr>
                        <a:t>s</a:t>
                      </a:r>
                      <a:r>
                        <a:rPr sz="1000" spc="-5" dirty="0">
                          <a:solidFill>
                            <a:schemeClr val="tx1"/>
                          </a:solidFill>
                          <a:latin typeface="Avenir LT Std 35 Light" pitchFamily="34" charset="0"/>
                          <a:cs typeface="Arial Narrow"/>
                        </a:rPr>
                        <a:t> </a:t>
                      </a:r>
                      <a:r>
                        <a:rPr sz="1000" dirty="0">
                          <a:solidFill>
                            <a:schemeClr val="tx1"/>
                          </a:solidFill>
                          <a:latin typeface="Avenir LT Std 35 Light" pitchFamily="34" charset="0"/>
                          <a:cs typeface="Arial Narrow"/>
                        </a:rPr>
                        <a:t>b</a:t>
                      </a:r>
                      <a:r>
                        <a:rPr sz="1000" spc="-5" dirty="0">
                          <a:solidFill>
                            <a:schemeClr val="tx1"/>
                          </a:solidFill>
                          <a:latin typeface="Avenir LT Std 35 Light" pitchFamily="34" charset="0"/>
                          <a:cs typeface="Arial Narrow"/>
                        </a:rPr>
                        <a:t>ill</a:t>
                      </a:r>
                      <a:r>
                        <a:rPr sz="1000" dirty="0">
                          <a:solidFill>
                            <a:schemeClr val="tx1"/>
                          </a:solidFill>
                          <a:latin typeface="Avenir LT Std 35 Light" pitchFamily="34" charset="0"/>
                          <a:cs typeface="Arial Narrow"/>
                        </a:rPr>
                        <a:t>ett</a:t>
                      </a:r>
                      <a:r>
                        <a:rPr sz="1000" spc="-5" dirty="0">
                          <a:solidFill>
                            <a:schemeClr val="tx1"/>
                          </a:solidFill>
                          <a:latin typeface="Avenir LT Std 35 Light" pitchFamily="34" charset="0"/>
                          <a:cs typeface="Arial Narrow"/>
                        </a:rPr>
                        <a:t>iqu</a:t>
                      </a:r>
                      <a:r>
                        <a:rPr sz="1000" dirty="0">
                          <a:solidFill>
                            <a:schemeClr val="tx1"/>
                          </a:solidFill>
                          <a:latin typeface="Avenir LT Std 35 Light" pitchFamily="34" charset="0"/>
                          <a:cs typeface="Arial Narrow"/>
                        </a:rPr>
                        <a:t>e non</a:t>
                      </a:r>
                      <a:r>
                        <a:rPr sz="1000" spc="-5" dirty="0">
                          <a:solidFill>
                            <a:schemeClr val="tx1"/>
                          </a:solidFill>
                          <a:latin typeface="Avenir LT Std 35 Light" pitchFamily="34" charset="0"/>
                          <a:cs typeface="Arial Narrow"/>
                        </a:rPr>
                        <a:t> v</a:t>
                      </a:r>
                      <a:r>
                        <a:rPr sz="1000" dirty="0">
                          <a:solidFill>
                            <a:schemeClr val="tx1"/>
                          </a:solidFill>
                          <a:latin typeface="Avenir LT Std 35 Light" pitchFamily="34" charset="0"/>
                          <a:cs typeface="Arial Narrow"/>
                        </a:rPr>
                        <a:t>a</a:t>
                      </a:r>
                      <a:r>
                        <a:rPr sz="1000" spc="-5" dirty="0">
                          <a:solidFill>
                            <a:schemeClr val="tx1"/>
                          </a:solidFill>
                          <a:latin typeface="Avenir LT Std 35 Light" pitchFamily="34" charset="0"/>
                          <a:cs typeface="Arial Narrow"/>
                        </a:rPr>
                        <a:t>lidé</a:t>
                      </a:r>
                      <a:endParaRPr sz="1000" dirty="0">
                        <a:solidFill>
                          <a:schemeClr val="tx1"/>
                        </a:solidFill>
                        <a:latin typeface="Avenir LT Std 35 Light" pitchFamily="34" charset="0"/>
                        <a:cs typeface="Arial Narrow"/>
                      </a:endParaRPr>
                    </a:p>
                  </a:txBody>
                  <a:tcPr marL="0" marR="0" marT="0" marB="0" anchor="ctr">
                    <a:lnL w="18287">
                      <a:solidFill>
                        <a:srgbClr val="000000"/>
                      </a:solidFill>
                      <a:prstDash val="solid"/>
                    </a:lnL>
                    <a:lnR w="9144">
                      <a:solidFill>
                        <a:srgbClr val="000000"/>
                      </a:solidFill>
                      <a:prstDash val="solid"/>
                    </a:lnR>
                    <a:lnT w="18288">
                      <a:solidFill>
                        <a:srgbClr val="000000"/>
                      </a:solidFill>
                      <a:prstDash val="solid"/>
                    </a:lnT>
                    <a:lnB w="9144">
                      <a:solidFill>
                        <a:srgbClr val="000000"/>
                      </a:solidFill>
                      <a:prstDash val="solid"/>
                    </a:lnB>
                    <a:solidFill>
                      <a:schemeClr val="accent1">
                        <a:lumMod val="20000"/>
                        <a:lumOff val="80000"/>
                      </a:schemeClr>
                    </a:solidFill>
                  </a:tcPr>
                </a:tc>
                <a:tc>
                  <a:txBody>
                    <a:bodyPr/>
                    <a:lstStyle/>
                    <a:p>
                      <a:pPr marL="101600">
                        <a:lnSpc>
                          <a:spcPct val="100000"/>
                        </a:lnSpc>
                      </a:pPr>
                      <a:r>
                        <a:rPr sz="800" b="1" dirty="0">
                          <a:latin typeface="Avenir LT Std 35 Light" pitchFamily="34" charset="0"/>
                          <a:cs typeface="Arial Narrow"/>
                        </a:rPr>
                        <a:t>Fo</a:t>
                      </a:r>
                      <a:r>
                        <a:rPr sz="800" b="1" spc="-10" dirty="0">
                          <a:latin typeface="Avenir LT Std 35 Light" pitchFamily="34" charset="0"/>
                          <a:cs typeface="Arial Narrow"/>
                        </a:rPr>
                        <a:t>r</a:t>
                      </a:r>
                      <a:r>
                        <a:rPr sz="800" b="1" dirty="0">
                          <a:latin typeface="Avenir LT Std 35 Light" pitchFamily="34" charset="0"/>
                          <a:cs typeface="Arial Narrow"/>
                        </a:rPr>
                        <a:t>fait</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18288">
                      <a:solidFill>
                        <a:srgbClr val="000000"/>
                      </a:solidFill>
                      <a:prstDash val="soli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5 €</a:t>
                      </a:r>
                      <a:endParaRPr sz="90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18288">
                      <a:solidFill>
                        <a:srgbClr val="000000"/>
                      </a:solidFill>
                      <a:prstDash val="soli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5 €</a:t>
                      </a:r>
                      <a:endParaRPr sz="90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18288">
                      <a:solidFill>
                        <a:srgbClr val="000000"/>
                      </a:solidFill>
                      <a:prstDash val="solid"/>
                    </a:lnT>
                    <a:lnB w="9144">
                      <a:solidFill>
                        <a:srgbClr val="000000"/>
                      </a:solidFill>
                      <a:prstDash val="solid"/>
                    </a:lnB>
                  </a:tcPr>
                </a:tc>
                <a:tc>
                  <a:txBody>
                    <a:bodyPr/>
                    <a:lstStyle/>
                    <a:p>
                      <a:pPr marL="163195">
                        <a:lnSpc>
                          <a:spcPct val="100000"/>
                        </a:lnSpc>
                      </a:pPr>
                      <a:r>
                        <a:rPr sz="900" b="1" dirty="0">
                          <a:latin typeface="Avenir LT Std 35 Light" pitchFamily="34" charset="0"/>
                          <a:cs typeface="Arial Narrow"/>
                        </a:rPr>
                        <a:t>55 €</a:t>
                      </a:r>
                      <a:endParaRPr sz="900">
                        <a:latin typeface="Avenir LT Std 35 Light" pitchFamily="34" charset="0"/>
                        <a:cs typeface="Arial Narrow"/>
                      </a:endParaRPr>
                    </a:p>
                  </a:txBody>
                  <a:tcPr marL="0" marR="0" marT="0" marB="0" anchor="ctr">
                    <a:lnL w="9144">
                      <a:solidFill>
                        <a:srgbClr val="000000"/>
                      </a:solidFill>
                      <a:prstDash val="solid"/>
                    </a:lnL>
                    <a:lnR w="18288">
                      <a:solidFill>
                        <a:srgbClr val="000000"/>
                      </a:solidFill>
                      <a:prstDash val="solid"/>
                    </a:lnR>
                    <a:lnT w="18288">
                      <a:solidFill>
                        <a:srgbClr val="000000"/>
                      </a:solidFill>
                      <a:prstDash val="solid"/>
                    </a:lnT>
                    <a:lnB w="9144">
                      <a:solidFill>
                        <a:srgbClr val="000000"/>
                      </a:solidFill>
                      <a:prstDash val="solid"/>
                    </a:lnB>
                  </a:tcPr>
                </a:tc>
                <a:extLst>
                  <a:ext uri="{0D108BD9-81ED-4DB2-BD59-A6C34878D82A}">
                    <a16:rowId xmlns:a16="http://schemas.microsoft.com/office/drawing/2014/main" val="10001"/>
                  </a:ext>
                </a:extLst>
              </a:tr>
              <a:tr h="381000">
                <a:tc>
                  <a:txBody>
                    <a:bodyPr/>
                    <a:lstStyle/>
                    <a:p>
                      <a:pPr marL="34925" marR="0" indent="0" algn="l" defTabSz="914400" eaLnBrk="1" fontAlgn="auto" latinLnBrk="0" hangingPunct="1">
                        <a:lnSpc>
                          <a:spcPct val="100000"/>
                        </a:lnSpc>
                        <a:spcBef>
                          <a:spcPts val="0"/>
                        </a:spcBef>
                        <a:spcAft>
                          <a:spcPts val="0"/>
                        </a:spcAft>
                        <a:buClrTx/>
                        <a:buSzTx/>
                        <a:buFontTx/>
                        <a:buNone/>
                        <a:tabLst/>
                        <a:defRPr/>
                      </a:pPr>
                      <a:r>
                        <a:rPr lang="fr-FR" sz="1000" spc="-5" dirty="0">
                          <a:solidFill>
                            <a:schemeClr val="tx1"/>
                          </a:solidFill>
                          <a:latin typeface="Avenir LT Std 35 Light" pitchFamily="34" charset="0"/>
                          <a:cs typeface="Arial Narrow"/>
                        </a:rPr>
                        <a:t>-    A</a:t>
                      </a:r>
                      <a:r>
                        <a:rPr lang="fr-FR" sz="1000" dirty="0">
                          <a:solidFill>
                            <a:schemeClr val="tx1"/>
                          </a:solidFill>
                          <a:latin typeface="Avenir LT Std 35 Light" pitchFamily="34" charset="0"/>
                          <a:cs typeface="Arial Narrow"/>
                        </a:rPr>
                        <a:t>nim</a:t>
                      </a:r>
                      <a:r>
                        <a:rPr lang="fr-FR" sz="1000" spc="-5" dirty="0">
                          <a:solidFill>
                            <a:schemeClr val="tx1"/>
                          </a:solidFill>
                          <a:latin typeface="Avenir LT Std 35 Light" pitchFamily="34" charset="0"/>
                          <a:cs typeface="Arial Narrow"/>
                        </a:rPr>
                        <a:t>a</a:t>
                      </a:r>
                      <a:r>
                        <a:rPr lang="fr-FR" sz="1000" dirty="0">
                          <a:solidFill>
                            <a:schemeClr val="tx1"/>
                          </a:solidFill>
                          <a:latin typeface="Avenir LT Std 35 Light" pitchFamily="34" charset="0"/>
                          <a:cs typeface="Arial Narrow"/>
                        </a:rPr>
                        <a:t>l</a:t>
                      </a:r>
                      <a:r>
                        <a:rPr lang="fr-FR" sz="1000" spc="-5" dirty="0">
                          <a:solidFill>
                            <a:schemeClr val="tx1"/>
                          </a:solidFill>
                          <a:latin typeface="Avenir LT Std 35 Light" pitchFamily="34" charset="0"/>
                          <a:cs typeface="Arial Narrow"/>
                        </a:rPr>
                        <a:t> </a:t>
                      </a:r>
                      <a:r>
                        <a:rPr lang="fr-FR" sz="1000" dirty="0">
                          <a:solidFill>
                            <a:schemeClr val="tx1"/>
                          </a:solidFill>
                          <a:latin typeface="Avenir LT Std 35 Light" pitchFamily="34" charset="0"/>
                          <a:cs typeface="Arial Narrow"/>
                        </a:rPr>
                        <a:t>dans</a:t>
                      </a:r>
                      <a:r>
                        <a:rPr lang="fr-FR" sz="1000" spc="-5" dirty="0">
                          <a:solidFill>
                            <a:schemeClr val="tx1"/>
                          </a:solidFill>
                          <a:latin typeface="Avenir LT Std 35 Light" pitchFamily="34" charset="0"/>
                          <a:cs typeface="Arial Narrow"/>
                        </a:rPr>
                        <a:t> </a:t>
                      </a:r>
                      <a:r>
                        <a:rPr lang="fr-FR" sz="1000" dirty="0">
                          <a:solidFill>
                            <a:schemeClr val="tx1"/>
                          </a:solidFill>
                          <a:latin typeface="Avenir LT Std 35 Light" pitchFamily="34" charset="0"/>
                          <a:cs typeface="Arial Narrow"/>
                        </a:rPr>
                        <a:t>un </a:t>
                      </a:r>
                      <a:r>
                        <a:rPr lang="fr-FR" sz="1000" spc="-5" dirty="0">
                          <a:solidFill>
                            <a:schemeClr val="tx1"/>
                          </a:solidFill>
                          <a:latin typeface="Avenir LT Std 35 Light" pitchFamily="34" charset="0"/>
                          <a:cs typeface="Arial Narrow"/>
                        </a:rPr>
                        <a:t>co</a:t>
                      </a:r>
                      <a:r>
                        <a:rPr lang="fr-FR" sz="1000" dirty="0">
                          <a:solidFill>
                            <a:schemeClr val="tx1"/>
                          </a:solidFill>
                          <a:latin typeface="Avenir LT Std 35 Light" pitchFamily="34" charset="0"/>
                          <a:cs typeface="Arial Narrow"/>
                        </a:rPr>
                        <a:t>ntenant</a:t>
                      </a:r>
                    </a:p>
                  </a:txBody>
                  <a:tcPr marL="0" marR="0" marT="0" marB="0" anchor="ctr">
                    <a:lnL w="18287">
                      <a:solidFill>
                        <a:srgbClr val="000000"/>
                      </a:solidFill>
                      <a:prstDash val="solid"/>
                    </a:lnL>
                    <a:lnR w="9144">
                      <a:solidFill>
                        <a:srgbClr val="000000"/>
                      </a:solidFill>
                      <a:prstDash val="solid"/>
                    </a:lnR>
                    <a:lnT w="9144">
                      <a:solidFill>
                        <a:srgbClr val="000000"/>
                      </a:solidFill>
                      <a:prstDash val="solid"/>
                    </a:lnT>
                    <a:lnB w="9143">
                      <a:solidFill>
                        <a:srgbClr val="000000"/>
                      </a:solidFill>
                      <a:prstDash val="solid"/>
                    </a:lnB>
                    <a:solidFill>
                      <a:schemeClr val="accent1">
                        <a:lumMod val="20000"/>
                        <a:lumOff val="80000"/>
                      </a:schemeClr>
                    </a:solidFill>
                  </a:tcPr>
                </a:tc>
                <a:tc>
                  <a:txBody>
                    <a:bodyPr/>
                    <a:lstStyle/>
                    <a:p>
                      <a:pPr marL="101600">
                        <a:lnSpc>
                          <a:spcPct val="100000"/>
                        </a:lnSpc>
                      </a:pPr>
                      <a:r>
                        <a:rPr sz="800" b="1" dirty="0">
                          <a:latin typeface="Avenir LT Std 35 Light" pitchFamily="34" charset="0"/>
                          <a:cs typeface="Arial Narrow"/>
                        </a:rPr>
                        <a:t>Fo</a:t>
                      </a:r>
                      <a:r>
                        <a:rPr sz="800" b="1" spc="-10" dirty="0">
                          <a:latin typeface="Avenir LT Std 35 Light" pitchFamily="34" charset="0"/>
                          <a:cs typeface="Arial Narrow"/>
                        </a:rPr>
                        <a:t>r</a:t>
                      </a:r>
                      <a:r>
                        <a:rPr sz="800" b="1" dirty="0">
                          <a:latin typeface="Avenir LT Std 35 Light" pitchFamily="34" charset="0"/>
                          <a:cs typeface="Arial Narrow"/>
                        </a:rPr>
                        <a:t>fait</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4">
                      <a:solidFill>
                        <a:srgbClr val="000000"/>
                      </a:solidFill>
                      <a:prstDash val="solid"/>
                    </a:lnT>
                    <a:lnB w="9143">
                      <a:solidFill>
                        <a:srgbClr val="000000"/>
                      </a:solidFill>
                      <a:prstDash val="solid"/>
                    </a:lnB>
                  </a:tcPr>
                </a:tc>
                <a:tc>
                  <a:txBody>
                    <a:bodyPr/>
                    <a:lstStyle/>
                    <a:p>
                      <a:pPr algn="ctr">
                        <a:lnSpc>
                          <a:spcPct val="100000"/>
                        </a:lnSpc>
                      </a:pPr>
                      <a:r>
                        <a:rPr sz="900" b="1" dirty="0">
                          <a:solidFill>
                            <a:schemeClr val="tx1"/>
                          </a:solidFill>
                          <a:latin typeface="Avenir LT Std 35 Light" pitchFamily="34" charset="0"/>
                          <a:cs typeface="Arial Narrow"/>
                        </a:rPr>
                        <a:t>10 €</a:t>
                      </a:r>
                      <a:endParaRPr sz="900">
                        <a:solidFill>
                          <a:schemeClr val="tx1"/>
                        </a:solidFill>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4">
                      <a:solidFill>
                        <a:srgbClr val="000000"/>
                      </a:solidFill>
                      <a:prstDash val="solid"/>
                    </a:lnT>
                    <a:lnB w="9143">
                      <a:solidFill>
                        <a:srgbClr val="000000"/>
                      </a:solidFill>
                      <a:prstDash val="solid"/>
                    </a:lnB>
                  </a:tcPr>
                </a:tc>
                <a:tc>
                  <a:txBody>
                    <a:bodyPr/>
                    <a:lstStyle/>
                    <a:p>
                      <a:pPr algn="ctr">
                        <a:lnSpc>
                          <a:spcPct val="100000"/>
                        </a:lnSpc>
                      </a:pPr>
                      <a:r>
                        <a:rPr sz="900" b="1" dirty="0">
                          <a:solidFill>
                            <a:schemeClr val="tx1"/>
                          </a:solidFill>
                          <a:latin typeface="Avenir LT Std 35 Light" pitchFamily="34" charset="0"/>
                          <a:cs typeface="Arial Narrow"/>
                        </a:rPr>
                        <a:t>20 €</a:t>
                      </a:r>
                      <a:endParaRPr sz="900">
                        <a:solidFill>
                          <a:schemeClr val="tx1"/>
                        </a:solidFill>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4">
                      <a:solidFill>
                        <a:srgbClr val="000000"/>
                      </a:solidFill>
                      <a:prstDash val="solid"/>
                    </a:lnT>
                    <a:lnB w="9143">
                      <a:solidFill>
                        <a:srgbClr val="000000"/>
                      </a:solidFill>
                      <a:prstDash val="solid"/>
                    </a:lnB>
                  </a:tcPr>
                </a:tc>
                <a:tc>
                  <a:txBody>
                    <a:bodyPr/>
                    <a:lstStyle/>
                    <a:p>
                      <a:pPr marL="163195">
                        <a:lnSpc>
                          <a:spcPct val="100000"/>
                        </a:lnSpc>
                      </a:pPr>
                      <a:r>
                        <a:rPr sz="900" b="1" dirty="0">
                          <a:solidFill>
                            <a:schemeClr val="tx1"/>
                          </a:solidFill>
                          <a:latin typeface="Avenir LT Std 35 Light" pitchFamily="34" charset="0"/>
                          <a:cs typeface="Arial Narrow"/>
                        </a:rPr>
                        <a:t>70 €</a:t>
                      </a:r>
                      <a:endParaRPr sz="900" dirty="0">
                        <a:solidFill>
                          <a:schemeClr val="tx1"/>
                        </a:solidFill>
                        <a:latin typeface="Avenir LT Std 35 Light" pitchFamily="34" charset="0"/>
                        <a:cs typeface="Arial Narrow"/>
                      </a:endParaRPr>
                    </a:p>
                  </a:txBody>
                  <a:tcPr marL="0" marR="0" marT="0" marB="0" anchor="ctr">
                    <a:lnL w="9144">
                      <a:solidFill>
                        <a:srgbClr val="000000"/>
                      </a:solidFill>
                      <a:prstDash val="solid"/>
                    </a:lnL>
                    <a:lnR w="18288">
                      <a:solidFill>
                        <a:srgbClr val="000000"/>
                      </a:solidFill>
                      <a:prstDash val="solid"/>
                    </a:lnR>
                    <a:lnT w="9144">
                      <a:solidFill>
                        <a:srgbClr val="000000"/>
                      </a:solidFill>
                      <a:prstDash val="solid"/>
                    </a:lnT>
                    <a:lnB w="9143">
                      <a:solidFill>
                        <a:srgbClr val="000000"/>
                      </a:solidFill>
                      <a:prstDash val="solid"/>
                    </a:lnB>
                  </a:tcPr>
                </a:tc>
                <a:extLst>
                  <a:ext uri="{0D108BD9-81ED-4DB2-BD59-A6C34878D82A}">
                    <a16:rowId xmlns:a16="http://schemas.microsoft.com/office/drawing/2014/main" val="10002"/>
                  </a:ext>
                </a:extLst>
              </a:tr>
              <a:tr h="307847">
                <a:tc>
                  <a:txBody>
                    <a:bodyPr/>
                    <a:lstStyle/>
                    <a:p>
                      <a:pPr marL="170180" indent="-135255" algn="l">
                        <a:lnSpc>
                          <a:spcPts val="1190"/>
                        </a:lnSpc>
                        <a:buClr>
                          <a:srgbClr val="006FC0"/>
                        </a:buClr>
                        <a:buFont typeface="Calibri"/>
                        <a:buChar char="-"/>
                        <a:tabLst>
                          <a:tab pos="170815" algn="l"/>
                        </a:tabLst>
                      </a:pPr>
                      <a:r>
                        <a:rPr sz="1000" dirty="0">
                          <a:solidFill>
                            <a:schemeClr val="tx1"/>
                          </a:solidFill>
                          <a:latin typeface="Avenir LT Std 35 Light" pitchFamily="34" charset="0"/>
                          <a:cs typeface="Arial Narrow"/>
                        </a:rPr>
                        <a:t>Tolé</a:t>
                      </a:r>
                      <a:r>
                        <a:rPr sz="1000" spc="5" dirty="0">
                          <a:solidFill>
                            <a:schemeClr val="tx1"/>
                          </a:solidFill>
                          <a:latin typeface="Avenir LT Std 35 Light" pitchFamily="34" charset="0"/>
                          <a:cs typeface="Arial Narrow"/>
                        </a:rPr>
                        <a:t>r</a:t>
                      </a:r>
                      <a:r>
                        <a:rPr sz="1000" dirty="0">
                          <a:solidFill>
                            <a:schemeClr val="tx1"/>
                          </a:solidFill>
                          <a:latin typeface="Avenir LT Std 35 Light" pitchFamily="34" charset="0"/>
                          <a:cs typeface="Arial Narrow"/>
                        </a:rPr>
                        <a:t>an</a:t>
                      </a:r>
                      <a:r>
                        <a:rPr sz="1000" spc="-5" dirty="0">
                          <a:solidFill>
                            <a:schemeClr val="tx1"/>
                          </a:solidFill>
                          <a:latin typeface="Avenir LT Std 35 Light" pitchFamily="34" charset="0"/>
                          <a:cs typeface="Arial Narrow"/>
                        </a:rPr>
                        <a:t>c</a:t>
                      </a:r>
                      <a:r>
                        <a:rPr sz="1000" dirty="0">
                          <a:solidFill>
                            <a:schemeClr val="tx1"/>
                          </a:solidFill>
                          <a:latin typeface="Avenir LT Std 35 Light" pitchFamily="34" charset="0"/>
                          <a:cs typeface="Arial Narrow"/>
                        </a:rPr>
                        <a:t>e</a:t>
                      </a:r>
                      <a:r>
                        <a:rPr sz="1000" spc="-5" dirty="0">
                          <a:solidFill>
                            <a:schemeClr val="tx1"/>
                          </a:solidFill>
                          <a:latin typeface="Avenir LT Std 35 Light" pitchFamily="34" charset="0"/>
                          <a:cs typeface="Arial Narrow"/>
                        </a:rPr>
                        <a:t> </a:t>
                      </a:r>
                      <a:r>
                        <a:rPr sz="1000" dirty="0" err="1">
                          <a:solidFill>
                            <a:schemeClr val="tx1"/>
                          </a:solidFill>
                          <a:latin typeface="Avenir LT Std 35 Light" pitchFamily="34" charset="0"/>
                          <a:cs typeface="Arial Narrow"/>
                        </a:rPr>
                        <a:t>Ac</a:t>
                      </a:r>
                      <a:r>
                        <a:rPr sz="1000" spc="-5" dirty="0" err="1">
                          <a:solidFill>
                            <a:schemeClr val="tx1"/>
                          </a:solidFill>
                          <a:latin typeface="Avenir LT Std 35 Light" pitchFamily="34" charset="0"/>
                          <a:cs typeface="Arial Narrow"/>
                        </a:rPr>
                        <a:t>cè</a:t>
                      </a:r>
                      <a:r>
                        <a:rPr sz="1000" dirty="0" err="1">
                          <a:solidFill>
                            <a:schemeClr val="tx1"/>
                          </a:solidFill>
                          <a:latin typeface="Avenir LT Std 35 Light" pitchFamily="34" charset="0"/>
                          <a:cs typeface="Arial Narrow"/>
                        </a:rPr>
                        <a:t>s</a:t>
                      </a:r>
                      <a:r>
                        <a:rPr sz="1000" spc="-5" dirty="0">
                          <a:solidFill>
                            <a:schemeClr val="tx1"/>
                          </a:solidFill>
                          <a:latin typeface="Avenir LT Std 35 Light" pitchFamily="34" charset="0"/>
                          <a:cs typeface="Arial Narrow"/>
                        </a:rPr>
                        <a:t> </a:t>
                      </a:r>
                      <a:r>
                        <a:rPr sz="1000" dirty="0">
                          <a:solidFill>
                            <a:schemeClr val="tx1"/>
                          </a:solidFill>
                          <a:latin typeface="Avenir LT Std 35 Light" pitchFamily="34" charset="0"/>
                          <a:cs typeface="Arial Narrow"/>
                        </a:rPr>
                        <a:t>Pro</a:t>
                      </a:r>
                    </a:p>
                  </a:txBody>
                  <a:tcPr marL="0" marR="0" marT="0" marB="0" anchor="ctr">
                    <a:lnL w="18287">
                      <a:solidFill>
                        <a:srgbClr val="000000"/>
                      </a:solidFill>
                      <a:prstDash val="solid"/>
                    </a:lnL>
                    <a:lnR w="9144">
                      <a:solidFill>
                        <a:srgbClr val="000000"/>
                      </a:solidFill>
                      <a:prstDash val="solid"/>
                    </a:lnR>
                    <a:lnT w="9143">
                      <a:solidFill>
                        <a:srgbClr val="000000"/>
                      </a:solidFill>
                      <a:prstDash val="solid"/>
                    </a:lnT>
                    <a:lnB w="9144">
                      <a:solidFill>
                        <a:srgbClr val="000000"/>
                      </a:solidFill>
                      <a:prstDash val="solid"/>
                    </a:lnB>
                    <a:solidFill>
                      <a:schemeClr val="accent1">
                        <a:lumMod val="20000"/>
                        <a:lumOff val="80000"/>
                      </a:schemeClr>
                    </a:solidFill>
                  </a:tcPr>
                </a:tc>
                <a:tc>
                  <a:txBody>
                    <a:bodyPr/>
                    <a:lstStyle/>
                    <a:p>
                      <a:pPr marL="101600">
                        <a:lnSpc>
                          <a:spcPct val="100000"/>
                        </a:lnSpc>
                      </a:pPr>
                      <a:r>
                        <a:rPr sz="800" b="1" dirty="0">
                          <a:latin typeface="Avenir LT Std 35 Light" pitchFamily="34" charset="0"/>
                          <a:cs typeface="Arial Narrow"/>
                        </a:rPr>
                        <a:t>Fo</a:t>
                      </a:r>
                      <a:r>
                        <a:rPr sz="800" b="1" spc="-10" dirty="0">
                          <a:latin typeface="Avenir LT Std 35 Light" pitchFamily="34" charset="0"/>
                          <a:cs typeface="Arial Narrow"/>
                        </a:rPr>
                        <a:t>r</a:t>
                      </a:r>
                      <a:r>
                        <a:rPr sz="800" b="1" dirty="0">
                          <a:latin typeface="Avenir LT Std 35 Light" pitchFamily="34" charset="0"/>
                          <a:cs typeface="Arial Narrow"/>
                        </a:rPr>
                        <a:t>fait</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3">
                      <a:solidFill>
                        <a:srgbClr val="000000"/>
                      </a:solidFill>
                      <a:prstDash val="soli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10 €</a:t>
                      </a:r>
                      <a:endParaRPr sz="9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3">
                      <a:solidFill>
                        <a:srgbClr val="000000"/>
                      </a:solidFill>
                      <a:prstDash val="solid"/>
                    </a:lnT>
                    <a:lnB w="9144">
                      <a:solidFill>
                        <a:srgbClr val="000000"/>
                      </a:solidFill>
                      <a:prstDash val="solid"/>
                    </a:lnB>
                  </a:tcPr>
                </a:tc>
                <a:tc>
                  <a:txBody>
                    <a:bodyPr/>
                    <a:lstStyle/>
                    <a:p>
                      <a:pPr algn="ctr">
                        <a:lnSpc>
                          <a:spcPct val="100000"/>
                        </a:lnSpc>
                      </a:pPr>
                      <a:endParaRPr sz="9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3">
                      <a:solidFill>
                        <a:srgbClr val="000000"/>
                      </a:solidFill>
                      <a:prstDash val="solid"/>
                    </a:lnT>
                    <a:lnB w="9144">
                      <a:solidFill>
                        <a:srgbClr val="000000"/>
                      </a:solidFill>
                      <a:prstDash val="solid"/>
                    </a:lnB>
                    <a:solidFill>
                      <a:srgbClr val="009AA6"/>
                    </a:solidFill>
                  </a:tcPr>
                </a:tc>
                <a:tc>
                  <a:txBody>
                    <a:bodyPr/>
                    <a:lstStyle/>
                    <a:p>
                      <a:pPr marL="163195">
                        <a:lnSpc>
                          <a:spcPct val="100000"/>
                        </a:lnSpc>
                      </a:pPr>
                      <a:r>
                        <a:rPr sz="900" b="1" dirty="0">
                          <a:latin typeface="Avenir LT Std 35 Light" pitchFamily="34" charset="0"/>
                          <a:cs typeface="Arial Narrow"/>
                        </a:rPr>
                        <a:t>85 €</a:t>
                      </a:r>
                      <a:endParaRPr sz="900" dirty="0">
                        <a:latin typeface="Avenir LT Std 35 Light" pitchFamily="34" charset="0"/>
                        <a:cs typeface="Arial Narrow"/>
                      </a:endParaRPr>
                    </a:p>
                  </a:txBody>
                  <a:tcPr marL="0" marR="0" marT="0" marB="0" anchor="ctr">
                    <a:lnL w="9144">
                      <a:solidFill>
                        <a:srgbClr val="000000"/>
                      </a:solidFill>
                      <a:prstDash val="solid"/>
                    </a:lnL>
                    <a:lnR w="18288">
                      <a:solidFill>
                        <a:srgbClr val="000000"/>
                      </a:solidFill>
                      <a:prstDash val="solid"/>
                    </a:lnR>
                    <a:lnT w="9143">
                      <a:solidFill>
                        <a:srgbClr val="000000"/>
                      </a:solidFill>
                      <a:prstDash val="solid"/>
                    </a:lnT>
                    <a:lnB w="9144">
                      <a:solidFill>
                        <a:srgbClr val="000000"/>
                      </a:solidFill>
                      <a:prstDash val="solid"/>
                    </a:lnB>
                  </a:tcPr>
                </a:tc>
                <a:extLst>
                  <a:ext uri="{0D108BD9-81ED-4DB2-BD59-A6C34878D82A}">
                    <a16:rowId xmlns:a16="http://schemas.microsoft.com/office/drawing/2014/main" val="10003"/>
                  </a:ext>
                </a:extLst>
              </a:tr>
              <a:tr h="329565">
                <a:tc>
                  <a:txBody>
                    <a:bodyPr/>
                    <a:lstStyle/>
                    <a:p>
                      <a:pPr marL="34925" algn="l">
                        <a:lnSpc>
                          <a:spcPct val="100000"/>
                        </a:lnSpc>
                      </a:pPr>
                      <a:r>
                        <a:rPr sz="1000" dirty="0">
                          <a:solidFill>
                            <a:srgbClr val="006FC0"/>
                          </a:solidFill>
                          <a:latin typeface="Avenir LT Std 35 Light" pitchFamily="34" charset="0"/>
                          <a:cs typeface="Calibri"/>
                        </a:rPr>
                        <a:t>-  </a:t>
                      </a:r>
                      <a:r>
                        <a:rPr sz="1000" spc="85" dirty="0">
                          <a:solidFill>
                            <a:srgbClr val="006FC0"/>
                          </a:solidFill>
                          <a:latin typeface="Avenir LT Std 35 Light" pitchFamily="34" charset="0"/>
                          <a:cs typeface="Calibri"/>
                        </a:rPr>
                        <a:t> </a:t>
                      </a:r>
                      <a:r>
                        <a:rPr sz="1000" spc="-5" dirty="0">
                          <a:latin typeface="Avenir LT Std 35 Light" pitchFamily="34" charset="0"/>
                          <a:cs typeface="Arial Narrow"/>
                        </a:rPr>
                        <a:t>Bille</a:t>
                      </a:r>
                      <a:r>
                        <a:rPr sz="1000" dirty="0">
                          <a:latin typeface="Avenir LT Std 35 Light" pitchFamily="34" charset="0"/>
                          <a:cs typeface="Arial Narrow"/>
                        </a:rPr>
                        <a:t>t non</a:t>
                      </a:r>
                      <a:r>
                        <a:rPr sz="1000" spc="-5" dirty="0">
                          <a:latin typeface="Avenir LT Std 35 Light" pitchFamily="34" charset="0"/>
                          <a:cs typeface="Arial Narrow"/>
                        </a:rPr>
                        <a:t> c</a:t>
                      </a:r>
                      <a:r>
                        <a:rPr sz="1000" dirty="0">
                          <a:latin typeface="Avenir LT Std 35 Light" pitchFamily="34" charset="0"/>
                          <a:cs typeface="Arial Narrow"/>
                        </a:rPr>
                        <a:t>ompo</a:t>
                      </a:r>
                      <a:r>
                        <a:rPr sz="1000" spc="-5" dirty="0">
                          <a:latin typeface="Avenir LT Std 35 Light" pitchFamily="34" charset="0"/>
                          <a:cs typeface="Arial Narrow"/>
                        </a:rPr>
                        <a:t>sté</a:t>
                      </a:r>
                      <a:endParaRPr sz="1000" dirty="0">
                        <a:latin typeface="Avenir LT Std 35 Light" pitchFamily="34" charset="0"/>
                        <a:cs typeface="Arial Narrow"/>
                      </a:endParaRPr>
                    </a:p>
                  </a:txBody>
                  <a:tcPr marL="0" marR="0" marT="0" marB="0" anchor="ctr">
                    <a:lnL w="18287">
                      <a:solidFill>
                        <a:srgbClr val="000000"/>
                      </a:solidFill>
                      <a:prstDash val="solid"/>
                    </a:lnL>
                    <a:lnR w="9144" cap="flat" cmpd="sng" algn="ctr">
                      <a:solidFill>
                        <a:srgbClr val="000000"/>
                      </a:solidFill>
                      <a:prstDash val="solid"/>
                      <a:round/>
                      <a:headEnd type="none" w="med" len="med"/>
                      <a:tailEnd type="none" w="med" len="med"/>
                    </a:lnR>
                    <a:lnT w="9144" cap="flat" cmpd="sng" algn="ctr">
                      <a:solidFill>
                        <a:srgbClr val="000000"/>
                      </a:solidFill>
                      <a:prstDash val="solid"/>
                      <a:round/>
                      <a:headEnd type="none" w="med" len="med"/>
                      <a:tailEnd type="none" w="med" len="med"/>
                    </a:lnT>
                    <a:lnB w="9144">
                      <a:solidFill>
                        <a:srgbClr val="000000"/>
                      </a:solidFill>
                      <a:prstDash val="solid"/>
                    </a:lnB>
                    <a:solidFill>
                      <a:schemeClr val="accent1">
                        <a:lumMod val="20000"/>
                        <a:lumOff val="80000"/>
                      </a:schemeClr>
                    </a:solidFill>
                  </a:tcPr>
                </a:tc>
                <a:tc>
                  <a:txBody>
                    <a:bodyPr/>
                    <a:lstStyle/>
                    <a:p>
                      <a:pPr marL="101600">
                        <a:lnSpc>
                          <a:spcPct val="100000"/>
                        </a:lnSpc>
                      </a:pPr>
                      <a:r>
                        <a:rPr sz="800" b="1" dirty="0">
                          <a:latin typeface="Avenir LT Std 35 Light" pitchFamily="34" charset="0"/>
                          <a:cs typeface="Arial Narrow"/>
                        </a:rPr>
                        <a:t>Fo</a:t>
                      </a:r>
                      <a:r>
                        <a:rPr sz="800" b="1" spc="-10" dirty="0">
                          <a:latin typeface="Avenir LT Std 35 Light" pitchFamily="34" charset="0"/>
                          <a:cs typeface="Arial Narrow"/>
                        </a:rPr>
                        <a:t>r</a:t>
                      </a:r>
                      <a:r>
                        <a:rPr sz="800" b="1" dirty="0">
                          <a:latin typeface="Avenir LT Std 35 Light" pitchFamily="34" charset="0"/>
                          <a:cs typeface="Arial Narrow"/>
                        </a:rPr>
                        <a:t>fait</a:t>
                      </a:r>
                      <a:endParaRPr sz="800" dirty="0">
                        <a:latin typeface="Avenir LT Std 35 Light" pitchFamily="34" charset="0"/>
                        <a:cs typeface="Arial Narrow"/>
                      </a:endParaRPr>
                    </a:p>
                  </a:txBody>
                  <a:tcPr marL="0" marR="0" marT="0" marB="0" anchor="ctr">
                    <a:lnL w="9144" cap="flat" cmpd="sng" algn="ctr">
                      <a:solidFill>
                        <a:srgbClr val="000000"/>
                      </a:solidFill>
                      <a:prstDash val="solid"/>
                      <a:round/>
                      <a:headEnd type="none" w="med" len="med"/>
                      <a:tailEnd type="none" w="med" len="med"/>
                    </a:lnL>
                    <a:lnR w="9144" cap="flat" cmpd="sng" algn="ctr">
                      <a:solidFill>
                        <a:srgbClr val="000000"/>
                      </a:solidFill>
                      <a:prstDash val="solid"/>
                      <a:round/>
                      <a:headEnd type="none" w="med" len="med"/>
                      <a:tailEnd type="none" w="med" len="med"/>
                    </a:lnR>
                    <a:lnT w="9144" cap="flat" cmpd="sng" algn="ctr">
                      <a:solidFill>
                        <a:srgbClr val="000000"/>
                      </a:solidFill>
                      <a:prstDash val="solid"/>
                      <a:round/>
                      <a:headEnd type="none" w="med" len="med"/>
                      <a:tailEnd type="none" w="med" len="me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20 €</a:t>
                      </a:r>
                      <a:endParaRPr sz="900">
                        <a:latin typeface="Avenir LT Std 35 Light" pitchFamily="34" charset="0"/>
                        <a:cs typeface="Arial Narrow"/>
                      </a:endParaRPr>
                    </a:p>
                  </a:txBody>
                  <a:tcPr marL="0" marR="0" marT="0" marB="0" anchor="ctr">
                    <a:lnL w="9144" cap="flat" cmpd="sng" algn="ctr">
                      <a:solidFill>
                        <a:srgbClr val="000000"/>
                      </a:solidFill>
                      <a:prstDash val="solid"/>
                      <a:round/>
                      <a:headEnd type="none" w="med" len="med"/>
                      <a:tailEnd type="none" w="med" len="med"/>
                    </a:lnL>
                    <a:lnR w="9144" cap="flat" cmpd="sng" algn="ctr">
                      <a:solidFill>
                        <a:srgbClr val="000000"/>
                      </a:solidFill>
                      <a:prstDash val="solid"/>
                      <a:round/>
                      <a:headEnd type="none" w="med" len="med"/>
                      <a:tailEnd type="none" w="med" len="med"/>
                    </a:lnR>
                    <a:lnT w="9144" cap="flat" cmpd="sng" algn="ctr">
                      <a:solidFill>
                        <a:srgbClr val="000000"/>
                      </a:solidFill>
                      <a:prstDash val="solid"/>
                      <a:round/>
                      <a:headEnd type="none" w="med" len="med"/>
                      <a:tailEnd type="none" w="med" len="me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20 €</a:t>
                      </a:r>
                      <a:endParaRPr sz="900">
                        <a:latin typeface="Avenir LT Std 35 Light" pitchFamily="34" charset="0"/>
                        <a:cs typeface="Arial Narrow"/>
                      </a:endParaRPr>
                    </a:p>
                  </a:txBody>
                  <a:tcPr marL="0" marR="0" marT="0" marB="0" anchor="ctr">
                    <a:lnL w="9144" cap="flat" cmpd="sng" algn="ctr">
                      <a:solidFill>
                        <a:srgbClr val="000000"/>
                      </a:solidFill>
                      <a:prstDash val="solid"/>
                      <a:round/>
                      <a:headEnd type="none" w="med" len="med"/>
                      <a:tailEnd type="none" w="med" len="med"/>
                    </a:lnL>
                    <a:lnR w="9144" cap="flat" cmpd="sng" algn="ctr">
                      <a:solidFill>
                        <a:srgbClr val="000000"/>
                      </a:solidFill>
                      <a:prstDash val="solid"/>
                      <a:round/>
                      <a:headEnd type="none" w="med" len="med"/>
                      <a:tailEnd type="none" w="med" len="med"/>
                    </a:lnR>
                    <a:lnT w="9144" cap="flat" cmpd="sng" algn="ctr">
                      <a:solidFill>
                        <a:srgbClr val="000000"/>
                      </a:solidFill>
                      <a:prstDash val="solid"/>
                      <a:round/>
                      <a:headEnd type="none" w="med" len="med"/>
                      <a:tailEnd type="none" w="med" len="med"/>
                    </a:lnT>
                    <a:lnB w="9144">
                      <a:solidFill>
                        <a:srgbClr val="000000"/>
                      </a:solidFill>
                      <a:prstDash val="solid"/>
                    </a:lnB>
                  </a:tcPr>
                </a:tc>
                <a:tc>
                  <a:txBody>
                    <a:bodyPr/>
                    <a:lstStyle/>
                    <a:p>
                      <a:pPr marL="163195">
                        <a:lnSpc>
                          <a:spcPct val="100000"/>
                        </a:lnSpc>
                      </a:pPr>
                      <a:r>
                        <a:rPr sz="900" b="1" dirty="0">
                          <a:latin typeface="Avenir LT Std 35 Light" pitchFamily="34" charset="0"/>
                          <a:cs typeface="Arial Narrow"/>
                        </a:rPr>
                        <a:t>70 €</a:t>
                      </a:r>
                      <a:endParaRPr sz="900">
                        <a:latin typeface="Avenir LT Std 35 Light" pitchFamily="34" charset="0"/>
                        <a:cs typeface="Arial Narrow"/>
                      </a:endParaRPr>
                    </a:p>
                  </a:txBody>
                  <a:tcPr marL="0" marR="0" marT="0" marB="0" anchor="ctr">
                    <a:lnL w="9144" cap="flat" cmpd="sng" algn="ctr">
                      <a:solidFill>
                        <a:srgbClr val="000000"/>
                      </a:solidFill>
                      <a:prstDash val="solid"/>
                      <a:round/>
                      <a:headEnd type="none" w="med" len="med"/>
                      <a:tailEnd type="none" w="med" len="med"/>
                    </a:lnL>
                    <a:lnR w="18288">
                      <a:solidFill>
                        <a:srgbClr val="000000"/>
                      </a:solidFill>
                      <a:prstDash val="solid"/>
                    </a:lnR>
                    <a:lnT w="9144" cap="flat" cmpd="sng" algn="ctr">
                      <a:solidFill>
                        <a:srgbClr val="000000"/>
                      </a:solidFill>
                      <a:prstDash val="solid"/>
                      <a:round/>
                      <a:headEnd type="none" w="med" len="med"/>
                      <a:tailEnd type="none" w="med" len="med"/>
                    </a:lnT>
                    <a:lnB w="9144">
                      <a:solidFill>
                        <a:srgbClr val="000000"/>
                      </a:solidFill>
                      <a:prstDash val="solid"/>
                    </a:lnB>
                  </a:tcPr>
                </a:tc>
                <a:extLst>
                  <a:ext uri="{0D108BD9-81ED-4DB2-BD59-A6C34878D82A}">
                    <a16:rowId xmlns:a16="http://schemas.microsoft.com/office/drawing/2014/main" val="10004"/>
                  </a:ext>
                </a:extLst>
              </a:tr>
              <a:tr h="889635">
                <a:tc>
                  <a:txBody>
                    <a:bodyPr/>
                    <a:lstStyle/>
                    <a:p>
                      <a:pPr marL="170180" marR="207645" indent="-135255" algn="l">
                        <a:lnSpc>
                          <a:spcPts val="1180"/>
                        </a:lnSpc>
                        <a:buChar char="-"/>
                        <a:tabLst>
                          <a:tab pos="99060" algn="l"/>
                        </a:tabLst>
                      </a:pPr>
                      <a:r>
                        <a:rPr sz="1000" dirty="0">
                          <a:latin typeface="Avenir LT Std 35 Light" pitchFamily="34" charset="0"/>
                          <a:cs typeface="Arial Narrow"/>
                        </a:rPr>
                        <a:t>F</a:t>
                      </a:r>
                      <a:r>
                        <a:rPr sz="1000" spc="-5" dirty="0">
                          <a:latin typeface="Avenir LT Std 35 Light" pitchFamily="34" charset="0"/>
                          <a:cs typeface="Arial Narrow"/>
                        </a:rPr>
                        <a:t>iche</a:t>
                      </a:r>
                      <a:r>
                        <a:rPr sz="1000" dirty="0">
                          <a:latin typeface="Avenir LT Std 35 Light" pitchFamily="34" charset="0"/>
                          <a:cs typeface="Arial Narrow"/>
                        </a:rPr>
                        <a:t>t de </a:t>
                      </a:r>
                      <a:r>
                        <a:rPr sz="1000" spc="-5" dirty="0">
                          <a:latin typeface="Avenir LT Std 35 Light" pitchFamily="34" charset="0"/>
                          <a:cs typeface="Arial Narrow"/>
                        </a:rPr>
                        <a:t>voy</a:t>
                      </a:r>
                      <a:r>
                        <a:rPr sz="1000" dirty="0">
                          <a:latin typeface="Avenir LT Std 35 Light" pitchFamily="34" charset="0"/>
                          <a:cs typeface="Arial Narrow"/>
                        </a:rPr>
                        <a:t>ages</a:t>
                      </a:r>
                      <a:r>
                        <a:rPr sz="1000" spc="-5" dirty="0">
                          <a:latin typeface="Avenir LT Std 35 Light" pitchFamily="34" charset="0"/>
                          <a:cs typeface="Arial Narrow"/>
                        </a:rPr>
                        <a:t> S</a:t>
                      </a:r>
                      <a:r>
                        <a:rPr sz="1000" dirty="0">
                          <a:latin typeface="Avenir LT Std 35 Light" pitchFamily="34" charset="0"/>
                          <a:cs typeface="Arial Narrow"/>
                        </a:rPr>
                        <a:t>N</a:t>
                      </a:r>
                      <a:r>
                        <a:rPr sz="1000" spc="-5" dirty="0">
                          <a:latin typeface="Avenir LT Std 35 Light" pitchFamily="34" charset="0"/>
                          <a:cs typeface="Arial Narrow"/>
                        </a:rPr>
                        <a:t>C</a:t>
                      </a:r>
                      <a:r>
                        <a:rPr sz="1000" dirty="0">
                          <a:latin typeface="Avenir LT Std 35 Light" pitchFamily="34" charset="0"/>
                          <a:cs typeface="Arial Narrow"/>
                        </a:rPr>
                        <a:t>F non</a:t>
                      </a:r>
                      <a:r>
                        <a:rPr sz="1000" spc="-5" dirty="0">
                          <a:latin typeface="Avenir LT Std 35 Light" pitchFamily="34" charset="0"/>
                          <a:cs typeface="Arial Narrow"/>
                        </a:rPr>
                        <a:t> c</a:t>
                      </a:r>
                      <a:r>
                        <a:rPr sz="1000" dirty="0">
                          <a:latin typeface="Avenir LT Std 35 Light" pitchFamily="34" charset="0"/>
                          <a:cs typeface="Arial Narrow"/>
                        </a:rPr>
                        <a:t>ompo</a:t>
                      </a:r>
                      <a:r>
                        <a:rPr sz="1000" spc="-5" dirty="0">
                          <a:latin typeface="Avenir LT Std 35 Light" pitchFamily="34" charset="0"/>
                          <a:cs typeface="Arial Narrow"/>
                        </a:rPr>
                        <a:t>st</a:t>
                      </a:r>
                      <a:r>
                        <a:rPr sz="1000" dirty="0">
                          <a:latin typeface="Avenir LT Std 35 Light" pitchFamily="34" charset="0"/>
                          <a:cs typeface="Arial Narrow"/>
                        </a:rPr>
                        <a:t>é (date </a:t>
                      </a:r>
                      <a:r>
                        <a:rPr sz="1000" spc="-5" dirty="0">
                          <a:latin typeface="Avenir LT Std 35 Light" pitchFamily="34" charset="0"/>
                          <a:cs typeface="Arial Narrow"/>
                        </a:rPr>
                        <a:t>insc</a:t>
                      </a:r>
                      <a:r>
                        <a:rPr sz="1000" dirty="0">
                          <a:latin typeface="Avenir LT Std 35 Light" pitchFamily="34" charset="0"/>
                          <a:cs typeface="Arial Narrow"/>
                        </a:rPr>
                        <a:t>r</a:t>
                      </a:r>
                      <a:r>
                        <a:rPr sz="1000" spc="-5" dirty="0">
                          <a:latin typeface="Avenir LT Std 35 Light" pitchFamily="34" charset="0"/>
                          <a:cs typeface="Arial Narrow"/>
                        </a:rPr>
                        <a:t>it</a:t>
                      </a:r>
                      <a:r>
                        <a:rPr sz="1000" dirty="0">
                          <a:latin typeface="Avenir LT Std 35 Light" pitchFamily="34" charset="0"/>
                          <a:cs typeface="Arial Narrow"/>
                        </a:rPr>
                        <a:t>e</a:t>
                      </a:r>
                      <a:r>
                        <a:rPr sz="1000" spc="-5" dirty="0">
                          <a:latin typeface="Avenir LT Std 35 Light" pitchFamily="34" charset="0"/>
                          <a:cs typeface="Arial Narrow"/>
                        </a:rPr>
                        <a:t> </a:t>
                      </a:r>
                      <a:r>
                        <a:rPr sz="1000" dirty="0">
                          <a:latin typeface="Avenir LT Std 35 Light" pitchFamily="34" charset="0"/>
                          <a:cs typeface="Arial Narrow"/>
                        </a:rPr>
                        <a:t>ou</a:t>
                      </a:r>
                      <a:r>
                        <a:rPr sz="1000" spc="-5" dirty="0">
                          <a:latin typeface="Avenir LT Std 35 Light" pitchFamily="34" charset="0"/>
                          <a:cs typeface="Arial Narrow"/>
                        </a:rPr>
                        <a:t> </a:t>
                      </a:r>
                      <a:r>
                        <a:rPr sz="1000" dirty="0">
                          <a:latin typeface="Avenir LT Std 35 Light" pitchFamily="34" charset="0"/>
                          <a:cs typeface="Arial Narrow"/>
                        </a:rPr>
                        <a:t>non)</a:t>
                      </a:r>
                    </a:p>
                    <a:p>
                      <a:pPr marL="99060" indent="-64135" algn="l">
                        <a:lnSpc>
                          <a:spcPts val="1130"/>
                        </a:lnSpc>
                        <a:buChar char="-"/>
                        <a:tabLst>
                          <a:tab pos="99060" algn="l"/>
                        </a:tabLst>
                      </a:pPr>
                      <a:r>
                        <a:rPr lang="fr-FR" sz="1000" spc="-5" dirty="0">
                          <a:latin typeface="Avenir LT Std 35 Light" pitchFamily="34" charset="0"/>
                          <a:cs typeface="Arial Narrow"/>
                        </a:rPr>
                        <a:t>  </a:t>
                      </a:r>
                      <a:r>
                        <a:rPr sz="1000" spc="-5" dirty="0">
                          <a:latin typeface="Avenir LT Std 35 Light" pitchFamily="34" charset="0"/>
                          <a:cs typeface="Arial Narrow"/>
                        </a:rPr>
                        <a:t>A</a:t>
                      </a:r>
                      <a:r>
                        <a:rPr sz="1000" dirty="0">
                          <a:latin typeface="Avenir LT Std 35 Light" pitchFamily="34" charset="0"/>
                          <a:cs typeface="Arial Narrow"/>
                        </a:rPr>
                        <a:t>bonnement</a:t>
                      </a:r>
                      <a:r>
                        <a:rPr sz="1000" spc="-5" dirty="0">
                          <a:latin typeface="Avenir LT Std 35 Light" pitchFamily="34" charset="0"/>
                          <a:cs typeface="Arial Narrow"/>
                        </a:rPr>
                        <a:t> EE</a:t>
                      </a:r>
                      <a:r>
                        <a:rPr sz="1000" dirty="0">
                          <a:latin typeface="Avenir LT Std 35 Light" pitchFamily="34" charset="0"/>
                          <a:cs typeface="Arial Narrow"/>
                        </a:rPr>
                        <a:t>A</a:t>
                      </a:r>
                      <a:r>
                        <a:rPr sz="1000" spc="-10" dirty="0">
                          <a:latin typeface="Avenir LT Std 35 Light" pitchFamily="34" charset="0"/>
                          <a:cs typeface="Arial Narrow"/>
                        </a:rPr>
                        <a:t> </a:t>
                      </a:r>
                      <a:r>
                        <a:rPr sz="1000" dirty="0">
                          <a:latin typeface="Avenir LT Std 35 Light" pitchFamily="34" charset="0"/>
                          <a:cs typeface="Arial Narrow"/>
                        </a:rPr>
                        <a:t>non</a:t>
                      </a:r>
                      <a:r>
                        <a:rPr sz="1000" spc="-5" dirty="0">
                          <a:latin typeface="Avenir LT Std 35 Light" pitchFamily="34" charset="0"/>
                          <a:cs typeface="Arial Narrow"/>
                        </a:rPr>
                        <a:t> </a:t>
                      </a:r>
                      <a:r>
                        <a:rPr sz="1000" dirty="0">
                          <a:latin typeface="Avenir LT Std 35 Light" pitchFamily="34" charset="0"/>
                          <a:cs typeface="Arial Narrow"/>
                        </a:rPr>
                        <a:t>Co</a:t>
                      </a:r>
                      <a:r>
                        <a:rPr sz="1000" spc="5" dirty="0">
                          <a:latin typeface="Avenir LT Std 35 Light" pitchFamily="34" charset="0"/>
                          <a:cs typeface="Arial Narrow"/>
                        </a:rPr>
                        <a:t>m</a:t>
                      </a:r>
                      <a:r>
                        <a:rPr sz="1000" dirty="0">
                          <a:latin typeface="Avenir LT Std 35 Light" pitchFamily="34" charset="0"/>
                          <a:cs typeface="Arial Narrow"/>
                        </a:rPr>
                        <a:t>po</a:t>
                      </a:r>
                      <a:r>
                        <a:rPr sz="1000" spc="-5" dirty="0">
                          <a:latin typeface="Avenir LT Std 35 Light" pitchFamily="34" charset="0"/>
                          <a:cs typeface="Arial Narrow"/>
                        </a:rPr>
                        <a:t>sté</a:t>
                      </a:r>
                      <a:endParaRPr sz="1000" dirty="0">
                        <a:latin typeface="Avenir LT Std 35 Light" pitchFamily="34" charset="0"/>
                        <a:cs typeface="Arial Narrow"/>
                      </a:endParaRPr>
                    </a:p>
                    <a:p>
                      <a:pPr marL="99060" indent="-64135" algn="l">
                        <a:lnSpc>
                          <a:spcPts val="1175"/>
                        </a:lnSpc>
                        <a:buChar char="-"/>
                        <a:tabLst>
                          <a:tab pos="99060" algn="l"/>
                        </a:tabLst>
                      </a:pPr>
                      <a:r>
                        <a:rPr lang="fr-FR" sz="1000" spc="-5" dirty="0">
                          <a:latin typeface="Avenir LT Std 35 Light" pitchFamily="34" charset="0"/>
                          <a:cs typeface="Arial Narrow"/>
                        </a:rPr>
                        <a:t>  </a:t>
                      </a:r>
                      <a:r>
                        <a:rPr sz="1000" spc="-5" dirty="0">
                          <a:latin typeface="Avenir LT Std 35 Light" pitchFamily="34" charset="0"/>
                          <a:cs typeface="Arial Narrow"/>
                        </a:rPr>
                        <a:t>S</a:t>
                      </a:r>
                      <a:r>
                        <a:rPr sz="1000" dirty="0">
                          <a:latin typeface="Avenir LT Std 35 Light" pitchFamily="34" charset="0"/>
                          <a:cs typeface="Arial Narrow"/>
                        </a:rPr>
                        <a:t>ans</a:t>
                      </a:r>
                      <a:r>
                        <a:rPr sz="1000" spc="-5" dirty="0">
                          <a:latin typeface="Avenir LT Std 35 Light" pitchFamily="34" charset="0"/>
                          <a:cs typeface="Arial Narrow"/>
                        </a:rPr>
                        <a:t> </a:t>
                      </a:r>
                      <a:r>
                        <a:rPr sz="1000" dirty="0">
                          <a:latin typeface="Avenir LT Std 35 Light" pitchFamily="34" charset="0"/>
                          <a:cs typeface="Arial Narrow"/>
                        </a:rPr>
                        <a:t>Réser</a:t>
                      </a:r>
                      <a:r>
                        <a:rPr sz="1000" spc="-5" dirty="0">
                          <a:latin typeface="Avenir LT Std 35 Light" pitchFamily="34" charset="0"/>
                          <a:cs typeface="Arial Narrow"/>
                        </a:rPr>
                        <a:t>vatio</a:t>
                      </a:r>
                      <a:r>
                        <a:rPr sz="1000" dirty="0">
                          <a:latin typeface="Avenir LT Std 35 Light" pitchFamily="34" charset="0"/>
                          <a:cs typeface="Arial Narrow"/>
                        </a:rPr>
                        <a:t>n pla</a:t>
                      </a:r>
                      <a:r>
                        <a:rPr sz="1000" spc="-5" dirty="0">
                          <a:latin typeface="Avenir LT Std 35 Light" pitchFamily="34" charset="0"/>
                          <a:cs typeface="Arial Narrow"/>
                        </a:rPr>
                        <a:t>c</a:t>
                      </a:r>
                      <a:r>
                        <a:rPr sz="1000" dirty="0">
                          <a:latin typeface="Avenir LT Std 35 Light" pitchFamily="34" charset="0"/>
                          <a:cs typeface="Arial Narrow"/>
                        </a:rPr>
                        <a:t>e</a:t>
                      </a:r>
                      <a:r>
                        <a:rPr sz="1000" spc="-5" dirty="0">
                          <a:latin typeface="Avenir LT Std 35 Light" pitchFamily="34" charset="0"/>
                          <a:cs typeface="Arial Narrow"/>
                        </a:rPr>
                        <a:t> </a:t>
                      </a:r>
                      <a:r>
                        <a:rPr sz="1000" dirty="0">
                          <a:latin typeface="Avenir LT Std 35 Light" pitchFamily="34" charset="0"/>
                          <a:cs typeface="Arial Narrow"/>
                        </a:rPr>
                        <a:t>a</a:t>
                      </a:r>
                      <a:r>
                        <a:rPr sz="1000" spc="-5" dirty="0">
                          <a:latin typeface="Avenir LT Std 35 Light" pitchFamily="34" charset="0"/>
                          <a:cs typeface="Arial Narrow"/>
                        </a:rPr>
                        <a:t>ssise</a:t>
                      </a:r>
                      <a:endParaRPr sz="1000" dirty="0">
                        <a:latin typeface="Avenir LT Std 35 Light" pitchFamily="34" charset="0"/>
                        <a:cs typeface="Arial Narrow"/>
                      </a:endParaRPr>
                    </a:p>
                    <a:p>
                      <a:pPr marL="99060" indent="-64135" algn="l">
                        <a:lnSpc>
                          <a:spcPts val="1190"/>
                        </a:lnSpc>
                        <a:buChar char="-"/>
                        <a:tabLst>
                          <a:tab pos="99060" algn="l"/>
                        </a:tabLst>
                      </a:pPr>
                      <a:r>
                        <a:rPr lang="fr-FR" sz="1000" spc="-5" dirty="0">
                          <a:latin typeface="Avenir LT Std 35 Light" pitchFamily="34" charset="0"/>
                          <a:cs typeface="Arial Narrow"/>
                        </a:rPr>
                        <a:t>  </a:t>
                      </a:r>
                      <a:r>
                        <a:rPr sz="1000" spc="-5" dirty="0">
                          <a:latin typeface="Avenir LT Std 35 Light" pitchFamily="34" charset="0"/>
                          <a:cs typeface="Arial Narrow"/>
                        </a:rPr>
                        <a:t>S</a:t>
                      </a:r>
                      <a:r>
                        <a:rPr sz="1000" dirty="0">
                          <a:latin typeface="Avenir LT Std 35 Light" pitchFamily="34" charset="0"/>
                          <a:cs typeface="Arial Narrow"/>
                        </a:rPr>
                        <a:t>ans</a:t>
                      </a:r>
                      <a:r>
                        <a:rPr sz="1000" spc="-5" dirty="0">
                          <a:latin typeface="Avenir LT Std 35 Light" pitchFamily="34" charset="0"/>
                          <a:cs typeface="Arial Narrow"/>
                        </a:rPr>
                        <a:t> </a:t>
                      </a:r>
                      <a:r>
                        <a:rPr sz="1000" dirty="0">
                          <a:latin typeface="Avenir LT Std 35 Light" pitchFamily="34" charset="0"/>
                          <a:cs typeface="Arial Narrow"/>
                        </a:rPr>
                        <a:t>réser</a:t>
                      </a:r>
                      <a:r>
                        <a:rPr sz="1000" spc="-5" dirty="0">
                          <a:latin typeface="Avenir LT Std 35 Light" pitchFamily="34" charset="0"/>
                          <a:cs typeface="Arial Narrow"/>
                        </a:rPr>
                        <a:t>vatio</a:t>
                      </a:r>
                      <a:r>
                        <a:rPr sz="1000" dirty="0">
                          <a:latin typeface="Avenir LT Std 35 Light" pitchFamily="34" charset="0"/>
                          <a:cs typeface="Arial Narrow"/>
                        </a:rPr>
                        <a:t>n </a:t>
                      </a:r>
                      <a:r>
                        <a:rPr sz="1000" spc="-5" dirty="0">
                          <a:latin typeface="Avenir LT Std 35 Light" pitchFamily="34" charset="0"/>
                          <a:cs typeface="Arial Narrow"/>
                        </a:rPr>
                        <a:t>V</a:t>
                      </a:r>
                      <a:r>
                        <a:rPr sz="1000" dirty="0">
                          <a:latin typeface="Avenir LT Std 35 Light" pitchFamily="34" charset="0"/>
                          <a:cs typeface="Arial Narrow"/>
                        </a:rPr>
                        <a:t>élo</a:t>
                      </a:r>
                    </a:p>
                  </a:txBody>
                  <a:tcPr marL="0" marR="0" marT="0" marB="0" anchor="ctr">
                    <a:lnL w="18287">
                      <a:solidFill>
                        <a:srgbClr val="000000"/>
                      </a:solidFill>
                      <a:prstDash val="solid"/>
                    </a:lnL>
                    <a:lnR w="9144">
                      <a:solidFill>
                        <a:srgbClr val="000000"/>
                      </a:solidFill>
                      <a:prstDash val="solid"/>
                    </a:lnR>
                    <a:lnT w="9144">
                      <a:solidFill>
                        <a:srgbClr val="000000"/>
                      </a:solidFill>
                      <a:prstDash val="solid"/>
                    </a:lnT>
                    <a:lnB w="9144">
                      <a:solidFill>
                        <a:srgbClr val="000000"/>
                      </a:solidFill>
                      <a:prstDash val="solid"/>
                    </a:lnB>
                    <a:solidFill>
                      <a:schemeClr val="accent1">
                        <a:lumMod val="20000"/>
                        <a:lumOff val="80000"/>
                      </a:schemeClr>
                    </a:solidFill>
                  </a:tcPr>
                </a:tc>
                <a:tc>
                  <a:txBody>
                    <a:bodyPr/>
                    <a:lstStyle/>
                    <a:p>
                      <a:pPr marL="101600">
                        <a:lnSpc>
                          <a:spcPct val="100000"/>
                        </a:lnSpc>
                      </a:pPr>
                      <a:r>
                        <a:rPr sz="800" b="1" dirty="0">
                          <a:latin typeface="Avenir LT Std 35 Light" pitchFamily="34" charset="0"/>
                          <a:cs typeface="Arial Narrow"/>
                        </a:rPr>
                        <a:t>Fo</a:t>
                      </a:r>
                      <a:r>
                        <a:rPr sz="800" b="1" spc="-10" dirty="0">
                          <a:latin typeface="Avenir LT Std 35 Light" pitchFamily="34" charset="0"/>
                          <a:cs typeface="Arial Narrow"/>
                        </a:rPr>
                        <a:t>r</a:t>
                      </a:r>
                      <a:r>
                        <a:rPr sz="800" b="1" dirty="0">
                          <a:latin typeface="Avenir LT Std 35 Light" pitchFamily="34" charset="0"/>
                          <a:cs typeface="Arial Narrow"/>
                        </a:rPr>
                        <a:t>fait</a:t>
                      </a:r>
                      <a:endParaRPr sz="800" dirty="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4">
                      <a:solidFill>
                        <a:srgbClr val="000000"/>
                      </a:solidFill>
                      <a:prstDash val="soli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20 €</a:t>
                      </a:r>
                      <a:endParaRPr sz="90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4">
                      <a:solidFill>
                        <a:srgbClr val="000000"/>
                      </a:solidFill>
                      <a:prstDash val="solid"/>
                    </a:lnT>
                    <a:lnB w="9144">
                      <a:solidFill>
                        <a:srgbClr val="000000"/>
                      </a:solidFill>
                      <a:prstDash val="solid"/>
                    </a:lnB>
                  </a:tcPr>
                </a:tc>
                <a:tc>
                  <a:txBody>
                    <a:bodyPr/>
                    <a:lstStyle/>
                    <a:p>
                      <a:pPr algn="ctr">
                        <a:lnSpc>
                          <a:spcPct val="100000"/>
                        </a:lnSpc>
                      </a:pPr>
                      <a:r>
                        <a:rPr sz="900" b="1" dirty="0">
                          <a:latin typeface="Avenir LT Std 35 Light" pitchFamily="34" charset="0"/>
                          <a:cs typeface="Arial Narrow"/>
                        </a:rPr>
                        <a:t>35 €</a:t>
                      </a:r>
                      <a:endParaRPr sz="900">
                        <a:latin typeface="Avenir LT Std 35 Light" pitchFamily="34" charset="0"/>
                        <a:cs typeface="Arial Narrow"/>
                      </a:endParaRPr>
                    </a:p>
                  </a:txBody>
                  <a:tcPr marL="0" marR="0" marT="0" marB="0" anchor="ctr">
                    <a:lnL w="9144">
                      <a:solidFill>
                        <a:srgbClr val="000000"/>
                      </a:solidFill>
                      <a:prstDash val="solid"/>
                    </a:lnL>
                    <a:lnR w="9144">
                      <a:solidFill>
                        <a:srgbClr val="000000"/>
                      </a:solidFill>
                      <a:prstDash val="solid"/>
                    </a:lnR>
                    <a:lnT w="9144">
                      <a:solidFill>
                        <a:srgbClr val="000000"/>
                      </a:solidFill>
                      <a:prstDash val="solid"/>
                    </a:lnT>
                    <a:lnB w="9144">
                      <a:solidFill>
                        <a:srgbClr val="000000"/>
                      </a:solidFill>
                      <a:prstDash val="solid"/>
                    </a:lnB>
                  </a:tcPr>
                </a:tc>
                <a:tc>
                  <a:txBody>
                    <a:bodyPr/>
                    <a:lstStyle/>
                    <a:p>
                      <a:pPr marL="163195">
                        <a:lnSpc>
                          <a:spcPct val="100000"/>
                        </a:lnSpc>
                      </a:pPr>
                      <a:r>
                        <a:rPr sz="900" b="1" dirty="0">
                          <a:latin typeface="Avenir LT Std 35 Light" pitchFamily="34" charset="0"/>
                          <a:cs typeface="Arial Narrow"/>
                        </a:rPr>
                        <a:t>85 €</a:t>
                      </a:r>
                      <a:endParaRPr sz="900" dirty="0">
                        <a:latin typeface="Avenir LT Std 35 Light" pitchFamily="34" charset="0"/>
                        <a:cs typeface="Arial Narrow"/>
                      </a:endParaRPr>
                    </a:p>
                  </a:txBody>
                  <a:tcPr marL="0" marR="0" marT="0" marB="0" anchor="ctr">
                    <a:lnL w="9144">
                      <a:solidFill>
                        <a:srgbClr val="000000"/>
                      </a:solidFill>
                      <a:prstDash val="solid"/>
                    </a:lnL>
                    <a:lnR w="18288">
                      <a:solidFill>
                        <a:srgbClr val="000000"/>
                      </a:solidFill>
                      <a:prstDash val="solid"/>
                    </a:lnR>
                    <a:lnT w="9144">
                      <a:solidFill>
                        <a:srgbClr val="000000"/>
                      </a:solidFill>
                      <a:prstDash val="solid"/>
                    </a:lnT>
                    <a:lnB w="9144">
                      <a:solidFill>
                        <a:srgbClr val="000000"/>
                      </a:solidFill>
                      <a:prstDash val="solid"/>
                    </a:lnB>
                  </a:tcPr>
                </a:tc>
                <a:extLst>
                  <a:ext uri="{0D108BD9-81ED-4DB2-BD59-A6C34878D82A}">
                    <a16:rowId xmlns:a16="http://schemas.microsoft.com/office/drawing/2014/main" val="10005"/>
                  </a:ext>
                </a:extLst>
              </a:tr>
            </a:tbl>
          </a:graphicData>
        </a:graphic>
      </p:graphicFrame>
      <p:sp>
        <p:nvSpPr>
          <p:cNvPr id="8" name="object 2"/>
          <p:cNvSpPr/>
          <p:nvPr/>
        </p:nvSpPr>
        <p:spPr>
          <a:xfrm>
            <a:off x="801512" y="175641"/>
            <a:ext cx="3193552"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9" name="object 3"/>
          <p:cNvSpPr/>
          <p:nvPr/>
        </p:nvSpPr>
        <p:spPr>
          <a:xfrm>
            <a:off x="6219" y="185831"/>
            <a:ext cx="2281108" cy="49293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10" name="object 4"/>
          <p:cNvSpPr txBox="1"/>
          <p:nvPr/>
        </p:nvSpPr>
        <p:spPr>
          <a:xfrm>
            <a:off x="13307" y="318306"/>
            <a:ext cx="4221994" cy="215444"/>
          </a:xfrm>
          <a:prstGeom prst="rect">
            <a:avLst/>
          </a:prstGeom>
        </p:spPr>
        <p:txBody>
          <a:bodyPr vert="horz" wrap="square" lIns="0" tIns="0" rIns="0" bIns="0" rtlCol="0">
            <a:spAutoFit/>
          </a:bodyPr>
          <a:lstStyle/>
          <a:p>
            <a:pPr marL="12700">
              <a:lnSpc>
                <a:spcPct val="100000"/>
              </a:lnSpc>
            </a:pPr>
            <a:r>
              <a:rPr lang="fr-FR" sz="1400" b="1" dirty="0">
                <a:solidFill>
                  <a:srgbClr val="FFFFFF"/>
                </a:solidFill>
                <a:latin typeface="Avenir LT Std 65 Medium"/>
                <a:cs typeface="Avenir LT Std 65 Medium"/>
              </a:rPr>
              <a:t>TABLEAU DES FORFAITS TARIFAIRES</a:t>
            </a:r>
            <a:endParaRPr sz="1400" dirty="0">
              <a:latin typeface="Avenir LT Std 65 Medium"/>
              <a:cs typeface="Avenir LT Std 65 Medium"/>
            </a:endParaRPr>
          </a:p>
        </p:txBody>
      </p:sp>
      <p:graphicFrame>
        <p:nvGraphicFramePr>
          <p:cNvPr id="7" name="Tableau 6">
            <a:extLst>
              <a:ext uri="{FF2B5EF4-FFF2-40B4-BE49-F238E27FC236}">
                <a16:creationId xmlns:a16="http://schemas.microsoft.com/office/drawing/2014/main" id="{6342BB9E-423B-4D65-8E87-46B70DDF7996}"/>
              </a:ext>
            </a:extLst>
          </p:cNvPr>
          <p:cNvGraphicFramePr>
            <a:graphicFrameLocks noGrp="1"/>
          </p:cNvGraphicFramePr>
          <p:nvPr>
            <p:extLst>
              <p:ext uri="{D42A27DB-BD31-4B8C-83A1-F6EECF244321}">
                <p14:modId xmlns:p14="http://schemas.microsoft.com/office/powerpoint/2010/main" val="3977836940"/>
              </p:ext>
            </p:extLst>
          </p:nvPr>
        </p:nvGraphicFramePr>
        <p:xfrm>
          <a:off x="210696" y="4930775"/>
          <a:ext cx="3904104" cy="964143"/>
        </p:xfrm>
        <a:graphic>
          <a:graphicData uri="http://schemas.openxmlformats.org/drawingml/2006/table">
            <a:tbl>
              <a:tblPr firstRow="1" bandRow="1">
                <a:tableStyleId>{5C22544A-7EE6-4342-B048-85BDC9FD1C3A}</a:tableStyleId>
              </a:tblPr>
              <a:tblGrid>
                <a:gridCol w="3904104">
                  <a:extLst>
                    <a:ext uri="{9D8B030D-6E8A-4147-A177-3AD203B41FA5}">
                      <a16:colId xmlns:a16="http://schemas.microsoft.com/office/drawing/2014/main" val="20000"/>
                    </a:ext>
                  </a:extLst>
                </a:gridCol>
              </a:tblGrid>
              <a:tr h="275338">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fr-FR" sz="1100" b="0" dirty="0">
                          <a:solidFill>
                            <a:srgbClr val="3C3732"/>
                          </a:solidFill>
                          <a:latin typeface="Avenir LT Std 35 Light" pitchFamily="34" charset="0"/>
                        </a:rPr>
                        <a:t>LOISIRYS, CARTE TER BAC +</a:t>
                      </a:r>
                      <a:r>
                        <a:rPr lang="fr-FR" sz="1100" b="0" baseline="0" dirty="0">
                          <a:solidFill>
                            <a:srgbClr val="3C3732"/>
                          </a:solidFill>
                          <a:latin typeface="Avenir LT Std 35 Light" pitchFamily="34" charset="0"/>
                        </a:rPr>
                        <a:t> (jusqu’au 31/10/2019)</a:t>
                      </a:r>
                      <a:endParaRPr lang="fr-FR" sz="1100" b="0" dirty="0">
                        <a:solidFill>
                          <a:srgbClr val="3C3732"/>
                        </a:solidFill>
                        <a:latin typeface="Avenir LT Std 35 Light" pitchFamily="34" charset="0"/>
                      </a:endParaRPr>
                    </a:p>
                  </a:txBody>
                  <a:tcPr marL="71120" marR="71120" marT="34964" marB="3496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D0D0D0"/>
                    </a:solidFill>
                  </a:tcPr>
                </a:tc>
                <a:extLst>
                  <a:ext uri="{0D108BD9-81ED-4DB2-BD59-A6C34878D82A}">
                    <a16:rowId xmlns:a16="http://schemas.microsoft.com/office/drawing/2014/main" val="10000"/>
                  </a:ext>
                </a:extLst>
              </a:tr>
              <a:tr h="283597">
                <a:tc>
                  <a:txBody>
                    <a:bodyPr/>
                    <a:lstStyle/>
                    <a:p>
                      <a:r>
                        <a:rPr lang="fr-FR" sz="1100" b="0" dirty="0">
                          <a:solidFill>
                            <a:srgbClr val="3C3732"/>
                          </a:solidFill>
                          <a:latin typeface="Avenir LT Std 35 Light" pitchFamily="34" charset="0"/>
                        </a:rPr>
                        <a:t>CARTE</a:t>
                      </a:r>
                      <a:r>
                        <a:rPr lang="fr-FR" sz="1100" b="0" baseline="0" dirty="0">
                          <a:solidFill>
                            <a:srgbClr val="3C3732"/>
                          </a:solidFill>
                          <a:latin typeface="Avenir LT Std 35 Light" pitchFamily="34" charset="0"/>
                        </a:rPr>
                        <a:t> REMI LIBERTE JEUNE, CARTE REMI LIBERTE SENIOR, </a:t>
                      </a:r>
                      <a:endParaRPr lang="fr-FR" sz="1100" b="0" dirty="0">
                        <a:solidFill>
                          <a:srgbClr val="3C3732"/>
                        </a:solidFill>
                        <a:latin typeface="Avenir LT Std 35 Light" pitchFamily="34" charset="0"/>
                      </a:endParaRPr>
                    </a:p>
                  </a:txBody>
                  <a:tcPr marL="71120" marR="71120" marT="34964" marB="34964">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1"/>
                  </a:ext>
                </a:extLst>
              </a:tr>
              <a:tr h="283597">
                <a:tc>
                  <a:txBody>
                    <a:bodyPr/>
                    <a:lstStyle/>
                    <a:p>
                      <a:r>
                        <a:rPr lang="fr-FR" sz="1100" b="0" dirty="0">
                          <a:solidFill>
                            <a:srgbClr val="3C3732"/>
                          </a:solidFill>
                          <a:latin typeface="Avenir LT Std 35 Light" pitchFamily="34" charset="0"/>
                        </a:rPr>
                        <a:t>CARTE REMI</a:t>
                      </a:r>
                      <a:r>
                        <a:rPr lang="fr-FR" sz="1100" b="0" baseline="0" dirty="0">
                          <a:solidFill>
                            <a:srgbClr val="3C3732"/>
                          </a:solidFill>
                          <a:latin typeface="Avenir LT Std 35 Light" pitchFamily="34" charset="0"/>
                        </a:rPr>
                        <a:t> LIBERTE, CARTE REMI LIBERTE PLUS</a:t>
                      </a:r>
                      <a:endParaRPr lang="fr-FR" sz="1100" b="0" dirty="0">
                        <a:solidFill>
                          <a:srgbClr val="3C3732"/>
                        </a:solidFill>
                        <a:latin typeface="Avenir LT Std 35 Light" pitchFamily="34" charset="0"/>
                      </a:endParaRPr>
                    </a:p>
                  </a:txBody>
                  <a:tcPr marL="71120" marR="71120" marT="34964" marB="3496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D0D0D0"/>
                    </a:solidFill>
                  </a:tcPr>
                </a:tc>
                <a:extLst>
                  <a:ext uri="{0D108BD9-81ED-4DB2-BD59-A6C34878D82A}">
                    <a16:rowId xmlns:a16="http://schemas.microsoft.com/office/drawing/2014/main" val="10002"/>
                  </a:ext>
                </a:extLst>
              </a:tr>
            </a:tbl>
          </a:graphicData>
        </a:graphic>
      </p:graphicFrame>
      <p:sp>
        <p:nvSpPr>
          <p:cNvPr id="11" name="ZoneTexte 10">
            <a:extLst>
              <a:ext uri="{FF2B5EF4-FFF2-40B4-BE49-F238E27FC236}">
                <a16:creationId xmlns:a16="http://schemas.microsoft.com/office/drawing/2014/main" id="{92EAAA9E-2948-41D0-A375-46A10C1CA5B4}"/>
              </a:ext>
            </a:extLst>
          </p:cNvPr>
          <p:cNvSpPr txBox="1"/>
          <p:nvPr/>
        </p:nvSpPr>
        <p:spPr>
          <a:xfrm>
            <a:off x="152400" y="4608844"/>
            <a:ext cx="3888677" cy="299408"/>
          </a:xfrm>
          <a:prstGeom prst="rect">
            <a:avLst/>
          </a:prstGeom>
          <a:noFill/>
        </p:spPr>
        <p:txBody>
          <a:bodyPr wrap="square" lIns="52670" tIns="26336" rIns="52670" bIns="26336" rtlCol="0">
            <a:spAutoFit/>
          </a:bodyPr>
          <a:lstStyle/>
          <a:p>
            <a:r>
              <a:rPr lang="fr-FR" sz="1600" dirty="0">
                <a:solidFill>
                  <a:srgbClr val="009AA6"/>
                </a:solidFill>
                <a:latin typeface="Avenir LT Std 35 Light" pitchFamily="34" charset="0"/>
              </a:rPr>
              <a:t>RÉGION CENTRE VAL DE LOIRE</a:t>
            </a:r>
          </a:p>
        </p:txBody>
      </p:sp>
      <p:sp>
        <p:nvSpPr>
          <p:cNvPr id="12" name="object 2">
            <a:extLst>
              <a:ext uri="{FF2B5EF4-FFF2-40B4-BE49-F238E27FC236}">
                <a16:creationId xmlns:a16="http://schemas.microsoft.com/office/drawing/2014/main" id="{0F6E6EF6-E0B6-48C6-B0A3-4CF286796FB6}"/>
              </a:ext>
            </a:extLst>
          </p:cNvPr>
          <p:cNvSpPr/>
          <p:nvPr/>
        </p:nvSpPr>
        <p:spPr>
          <a:xfrm>
            <a:off x="850720" y="3788218"/>
            <a:ext cx="4102280" cy="721374"/>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13" name="object 3">
            <a:extLst>
              <a:ext uri="{FF2B5EF4-FFF2-40B4-BE49-F238E27FC236}">
                <a16:creationId xmlns:a16="http://schemas.microsoft.com/office/drawing/2014/main" id="{DF735521-806D-4D13-AC5A-313C086F3378}"/>
              </a:ext>
            </a:extLst>
          </p:cNvPr>
          <p:cNvSpPr/>
          <p:nvPr/>
        </p:nvSpPr>
        <p:spPr>
          <a:xfrm>
            <a:off x="0" y="3787775"/>
            <a:ext cx="3245263" cy="721374"/>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14" name="object 4">
            <a:extLst>
              <a:ext uri="{FF2B5EF4-FFF2-40B4-BE49-F238E27FC236}">
                <a16:creationId xmlns:a16="http://schemas.microsoft.com/office/drawing/2014/main" id="{9E124817-14EC-40CF-BA12-03376BA96091}"/>
              </a:ext>
            </a:extLst>
          </p:cNvPr>
          <p:cNvSpPr txBox="1"/>
          <p:nvPr/>
        </p:nvSpPr>
        <p:spPr>
          <a:xfrm>
            <a:off x="49237" y="3921487"/>
            <a:ext cx="4326454" cy="430887"/>
          </a:xfrm>
          <a:prstGeom prst="rect">
            <a:avLst/>
          </a:prstGeom>
        </p:spPr>
        <p:txBody>
          <a:bodyPr vert="horz" wrap="square" lIns="0" tIns="0" rIns="0" bIns="0" rtlCol="0">
            <a:spAutoFit/>
          </a:bodyPr>
          <a:lstStyle/>
          <a:p>
            <a:pPr marL="12700">
              <a:lnSpc>
                <a:spcPct val="100000"/>
              </a:lnSpc>
            </a:pPr>
            <a:r>
              <a:rPr lang="fr-FR" sz="1400" b="1" dirty="0">
                <a:solidFill>
                  <a:srgbClr val="FFFFFF"/>
                </a:solidFill>
                <a:latin typeface="Avenir LT Std 65 Medium"/>
                <a:cs typeface="Avenir LT Std 65 Medium"/>
              </a:rPr>
              <a:t>CARTES TER POUR LESQUELLES APPLICATION DU BARÈME MINORÉ</a:t>
            </a:r>
            <a:endParaRPr lang="fr-FR" sz="1400" dirty="0">
              <a:latin typeface="Avenir LT Std 65 Medium"/>
              <a:cs typeface="Avenir LT Std 65 Medium"/>
            </a:endParaRPr>
          </a:p>
        </p:txBody>
      </p:sp>
    </p:spTree>
    <p:extLst>
      <p:ext uri="{BB962C8B-B14F-4D97-AF65-F5344CB8AC3E}">
        <p14:creationId xmlns:p14="http://schemas.microsoft.com/office/powerpoint/2010/main" val="353034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data:image/jpg;base64,%20/9j/4AAQSkZJRgABAQEAYABgAAD/2wBDAAUDBAQEAwUEBAQFBQUGBwwIBwcHBw8LCwkMEQ8SEhEPERETFhwXExQaFRERGCEYGh0dHx8fExciJCIeJBweHx7/2wBDAQUFBQcGBw4ICA4eFBEUHh4eHh4eHh4eHh4eHh4eHh4eHh4eHh4eHh4eHh4eHh4eHh4eHh4eHh4eHh4eHh4eHh7/wAARCABXAR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uT+JPj3RPA2l/adRk867kB+zWcZ/eSn/2VfVj+p4q6dOVSSjFXZMpqC5pPQ6i4mhtoHnuJo4YkG55JGCqo9ST0rita+Lfw+0pzHL4iguJB/DaI02f+BKCv618w+P8A4geJPGl0zapeMlmGzFZQkrCnpx/Efc5P0rk69+hkiterLXyPJq5m72pr7z6kvP2hPBcRK29hrVwexEMaqfzfP6VpeBfjBp3i7VpbGw0O/hWKIySTSum1RnAHHc18k19JfBbw2dA8IRz3Ee291DE8uRyq4+Rfy5+pqcfgcNhqN0tXtqVhMTWr1LPY9Y/t+L/n3f8A76FUdf8AGVlo2i3mq3VvJ5VrEZCAwy2Og/E4FZ1eUftGa59n0az0GJ8SXb+dMAf+Wa9B+Lf+gmvIwtD29aMO56Fer7Km5G6n7R2ilRu8N6gG7gTIad/w0bof/Quaj/39Svmyivpv7Iwv8v4s8T+0K/c+k/8Aho3Q/wDoXNR/7+pR/wANG6H/ANC5qP8A39Svmyij+yML/L+LD+0K/c+k/wDho3Q/+hc1H/v6lH/DRuh/9C5qP/f1K+bKKP7Iwv8AL+LD+0K/c+k/+GjdD/6FzUf+/qUf8NG6H/0Lmo/9/Ur5soo/sjC/y/iw/tCv3PpP/ho3Q/8AoXNR/wC/qUf8NG6H/wBC5qP/AH9Svmyij+yML/L+LD+0K/c+svDfx08D6lZvNqV1Lo8yyFRDNE8hZcD5gUUjHJHrxWp/wuP4bf8AQzJ/4CT/APxFfHNFZSyTDt3Ta/r0NFmdVLZH2N/wuP4bf9DMn/gJP/8AEV0fhPxVoHiu1muvD+oLexQuI5GEbptbGcYYA18LVveGPGPibwzbzW+havPYxTOHkWMKQzAYzyDWNXI4cv7uTv5/8MaU80lze+tPI+0/EmvaT4c0p9U1q8W0s0YK0hRm5JwBhQT+lcp/wuP4bf8AQzJ/4CT/APxFfL3iDx54u8Qaa2m6xrlxeWjMGMThQCR0PArmqKORw5f3stfL/goKmaO/uLTzPsb/AIXH8Nv+hmT/AMBJ/wD4ij/hcfw3/wChmT/wEn/+Ir45pR94fWtP7EofzP8AD/IhZnV7I+yLv4vfDa2ERbxZZS+am8C3V5io/wBoIp2n2bBqD/hdHw0/6GT/AMkbj/43XxL4f/19x+H8zWxXLgsro16KqSbu79u/ob4rHVKVVwikfYX/AAuj4af9DJ/5I3H/AMbo/wCF0fDT/oZP/JG4/wDjdfHtFdf9iYfu/wAP8jn/ALTq9l+P+Z9hf8Lo+Gn/AEMn/kjcf/G6P+F0fDT/AKGT/wAkbj/43Xx7RR/YmH7v8P8AIP7Tq9l+P+Z+gdFFFfLHuhRRXmvxo+J1v4NszpumtHca7OmUQ8rbqf439/Re/XpVwg5uyJlJRV2T/F/4naf4JszZ2oS91yZMw22fliB6PJjoPQdT+tfKGv6pquvatPqmrXMl1dzHLyOfyAHYDsBS395dX97Ne3txJcXM7l5ZZDlnY9yagr0MPjY4XSnG/m/62OWthXX+N28isY2A6frTUKucIyMfQMDRqHzAIfu7HcjsSBxn86xNMuJbmcrIUG2NnUrGqkEDjkCun+3Kv8qMP7Lp/wAzO/8Ah3pum3nim2Ot3lvaafAfOlM0gUSY6IPqf0zX0SPGXhMDA8QaaB6CZa+W4m3xI3qoNdpoX/IJt/8Ad/rXBi8XPFSUpdDrw+HjQjaJ7h/wmfhT/oYdO/7/AIqKbxV4LmbdNrOkyNjGWkUmvIsUYrlWhuetf8JL4G/6Cujf99JR/wAJL4G/6Cujf99JXyt8Q/8Akc1/65w10Hh3/kMw/wDAv/QTRzPuFj6J/wCEl8Df9BXRv++ko/4SXwN/0FdG/wC+kryXFGKd33DQ9a/4SXwN/wBBXRv++kp9vr/gu4njgh1HR5JZGCoilCWJ6AV4rrv/ACBL/wD69pP/AEE1wnwj/wCRrsf+vy3/APQqV33Cx9gfYbL/AJ87f/v0KPsNl/z52/8A36FcZrvxc8E6NrF3pV/fXKXVrKY5VW2dgGHuBzVE/G74e4/5CV1/4CSf4Ucz7hZGzqetSRa9eaTpfgubVms1iaaWKS3jVTICVGJGBPAPSo/7W1v/AKJjef8AgXZ//HK5vxDdw30niO+tmLQ3D6ZJGSMEqYZSOK8+8dE/8IlqHJ+4v/oa0XfcND2U6trWP+SY3n/gXZ//ABytzw3NpuuaBY6vDp0UUd5Csqo8a7lB7HFeFfBYn/hDW5P/AB8yf0r2f4U/8k38Pf8AXjHVyTSTvucmHxSrValPlty/iEviTwRFK8UmpaSroxVlO3II6jpTP+Eo8C/9BTSP/Hf8K8a0/wD5Cer/APX7J/M1exU3fc69D1f/AISjwL/0FNI/8d/wo/4SjwL/ANBTSP8Ax3/CvKMVw3xa/wCPWw/33/kKLvuGh9If8JR4F/6Cmkf+O/4VX1TxP4HbTLtY9U0kuYJAoG3Odpx2r5o03/kH2/8A1zFTSf6tv900uZ9wsjp/2ZNX0zSPEetTapfQWkclsio0rYBO88V71/wm3hH/AKGDT/8Av6K+QfC3+tuf91f5mvXIf9Sn+6P5UkM9ph8WeFpU3p4h0oD/AGrpFP5E0/8A4Sjwz/0MWj/+Bsf+NeLYoxTsK57T/wAJR4Z/6GLR/wDwNj/xo/4Sjwz/ANDFo/8A4Gx/418e3f8AyPF1/wBfD1s0hn3xRRXOfEbxdp/gvwxPrF6Q7j5LeDOGmkPRR/MnsBRCEpyUYrVilJRTb2ML4y/EW28EaQILXy59aulP2aE8iMd5H9h2Hc/jXydf3l1f3s19e3ElxczuZJZZDlnY9Sam8Ra7e+INaudY1S4M13cvuc9lHZV9ABwBWf5qev6V6FTC1oL2cIPzdnr/AMD/AIc5IV6UnzykvLXb/gj6KZ5qev6Ueanr+lYfU8R/I/uZt9Zo/wAy+8gvvv8A/bGT+QrntC/4+n/64v8AyrsbDRtR1p5/7Pg8wQWc80jEhQFQKW5PUgEcVzngfSr3WNUmtrCMSSJZzTEFgvyKuSefasJwlB8slZmkZKSvF6Gzbf8AHvH/ALg/lXb6F/yCbf8A3f61Fp3wy8YXGn21xFp8RjkiV1P2lBkEAjvSS/Dr4oRTiC1mtoI2z5URuYs4HXHrUopmnRWb/wAK5+Lv/PeD/v8AxUf8K5+Lv/PeD/v/ABU7iscF8Q/+R0X/AK5w10Hh3/kMw/8AAv8A0E1du/g78Rr2/W8vYbaaUFcsblAcDtxWtL8MPH0al7G0hgnH3X+0xnHr39M0hlyis3/hXPxd/wCe8H/f+Kj/AIVz8Xf+e8H/AH/ip3FYm13/AJAd/wD9e0n/AKCa4L4R/wDI12P/AF+W/wD6FXaTfDX4tTQvDJNA0bqVYefFyCMEVY8B/CbxloviC0u7yzt/JS5ikcrcIcKrZPGaQz3K+8H+E728lu7zwzo9xcSsWkllso2Zz6kkZJqH/hBfBX/QpaF/4ARf/E10R6mkoA8r8VwxW954nggjSKKObTVREXCqBDLgADoK858df8ilqH+4v/oa16X4u0HWPEmq+K9N0O/gsbvz9Ol82YHbtEUuRwD6iuOvfg38QLy1ktbnxTpckMgwykPzzn+5QBR+Cv8AyJjf9fMn9K9o+FP/ACTfw9/14x1yHgH4Z6t4d0BtPur+ylk81pN0e7GDj1Fdh8KePhx4f/68krSbTjFHm4OjOGIrSktG1b8TxbT/APkJ6v8A9fsn8zV6otc+HPxIfVrqbSFhgglmd8GeP5ssSDz7VS/4Vz8Xf+e8H/f+Ks7nomlXDfFr/j10/wD33/kK6f8A4Vz8Xf8AnvB/3/iqnqnwl+J2pqi3wtpxGSVzcRjGfpRcDldM/wCQfb/9cxU0n+rb/dNdnafCjxrDaxxNp8JKKASLmP8Axpbr4YeMorWaV9PiCJGzMftMfQDJ70DPLvC3+tuf91f5mvXYf9Sn+6P5V5z8L/DmreJNQvrbSbdZpIY1dw0ipgZI7mu2Pw4+LgOFmgC9h58XAoQGlRWb/wAK5+Lv/PeD/v8AxUf8K5+Lv/PeD/v/ABU7isecXn/I8XX/AF8PWzXQW3wb8fjVPt1za20rsxZyLlMkn8a1v+FW+NP+gdD/AOBMf+NIZ9fzSxwwvNM6xxxqWd2OAoAySa+N/jN44m8beLJLiJ2Gl2pMVlGf7ueXI9W6/TAr2n9qHxc2j+F4fDlnLtu9Vz5pB5SAdf8Avo8fQGvl6vosmwlo+3lu9jxsyxF37JfMKKKK948oK3PBfhnUPFWspp9iu1Rhp5iPliT1P9B3p3grwrqfirUvstinlwIQZ7lx8kS+/qfQV9D+EbTwt4Y05NH07ULESA5lZp082V+5bn9O1eZj8wjh1yx1l+R24TBus+aXwlbS9D0/w/r3h/StPi2wx2V5uJ+9I2YMs3qTW7r8MKeHtUZIkU/Yp+QoH/LNqzvEzs1xY6tpNzZTXlizg28lwqCeJwA6Bv4W4UgnjK4PWs7Utb1TWrKXSrfSTpYukMU13d3tuVijPDFVjdizYyB0HvXycpOTcnufQJJKyNix1K20nwVp99diYxR2UORFE0jfcHZQTXCeGvEGu67r2qeKrW1srPTFUW8F3qUhWOGJTlgFHVieScgds132qG0k8OXOmWOoW0TtaNBCxlHynZtWvKTYeMn8IaXosOnaZb/2PL5oLX0TC6OTt+TOOCc8nBP5V6GDjTcHdq701fQ5cQ5qSte3l3PXrXXNIn0xtQTVrGS2iIWWdJl8tW44Jzx1HHvWiDkZHIryqz8O3GvaM+na1Nb6VY/PL5ZvVmnublhxNKy4GAeij09hXQ+B9W12G2t9J1y0skFonltfC/RhMqjCkKOcnjrj+lY1cPBJuErten9P5GkKsm1zL+v0O0oqt9vsf+f22/7+r/jR9vsf+f22/wC/q/41yG5Zoqt9vsf+f22/7+r/AI0fb7H/AJ/bb/v6v+NAFmiq32+x/wCf22/7+r/jR9vsf+f22/7+r/jQBZoqt9vsf+f22/7+r/jR9vsf+f22/wC/q/40AYXh3/kfPFn+7Y/+i3rpq5Lw9e2Y8deKmN3AFZbLBMgwf3b10n2+x/5/bb/v6v8AjQBYb7p+lc38K/8AknGgf9eSVuNf2O0/6bbdP+eq/wCNc38Lr2zT4daCr3cCsLJAQZACKAOtoqt9vsf+f22/7+r/AI0fb7H/AJ/bb/v6v+NAFmiq32+x/wCf22/7+r/jR9vsf+f22/7+r/jQBZqrrH/IHvv+vaT/ANANL9vsf+f22/7+r/jVbVr6ybSb1VvLck28gAEg5+U0AeCfsmf8jVrv/Xon/oZr6Nr5o/Zd1HT9N8Ta1JqF9a2aPaqFaeVYwx3ngZPNfQH/AAlHhn/oYtI/8DY/8aANeisj/hKPDP8A0MWkf+Bsf+NH/CUeGf8AoYtI/wDA2P8AxoA16KyP+Eo8M/8AQxaR/wCBsf8AjR/wlHhn/oYtI/8AA2P/ABoA8B+OOuPr3xN1efeWhtZfskI7BY+D/wCPbq4h2VF3OwUepOK+nP2jfAul6rpNldaXZiz1Q3RMklnaZeeMg7g20Yzkqdx56+teQWXw7ityHl0TUbuQfx3Ebt+mMfpXvRziFOlGMIbI8mWXSnNylLc89juBPJ5dpDNdP/dhjLVp2vh/XrvBaGCxQ95W3N+AH9a9Hi0i6gTyotKuIlH8KwEAfhinHTtQ7WF1/wB+m/wrjq5piKnW3odNPA0YdL+pylt4ZzZpa6hq1/dwKSRAJDHDk99g7+9Tf8Ip4f8AL2f2bHj13Nn885rofsd5/wA+s/8A37NWNP0jUr69hs7eynaWVwq/uzxnufavPbbd2daVtEVdB+HvhSawE9zpKuzk7czSDA/Bq0P+Fc+C/wDoCJ/3/l/+KqeTxJDY6e4TT55Gt1KmNSNxK8EfXINQaJ40h1O3eb+zLq3UNtHmEfN9KQw/4Vz4L/6Aif8Af+X/AOKo/wCFc+C/+gIn/f8Al/8Aiq9K8JeF7rxD4etdZhuI7eO5DFUcEkAMVB49cZ/GqvjnRJvCmkR6lcSpco9wsO2MEEFgTk57cfrRoB5//wAK58F/9ARP+/8AL/8AFVm+IPh74VgsxPbaSqbWww86Q5B+rVe1vxzFpjxL/ZN3cCXgGMjg+la1lqSa1c2ukpaukt+6wruIwrN6/SgDgIfBWhTKWj0xCAcHM7D+bVJ/wgui/wDQLi/8CT/8VXQXWmaja3ElvPY3CSxsVZTGeCKi+x3n/PrP/wB+zQBif8ILov8A0C4v/Ak//FUf8ILov/QLi/8AAk//ABVbf2O8/wCfWf8A79mj7Hef8+s//fs0AYn/AAgui/8AQLi/8CT/APFUf8ILov8A0C4v/Ak//FVt/Y7z/n1n/wC/Zo+x3n/PrP8A9+zQBif8ILov/QLi/wDAk/8AxVH/AAgui/8AQLi/8CT/APFVt/Y7z/n1n/79mj7Hef8APrP/AN+zQBif8ILov/QLi/8AAk//ABVNk8D6HGhdtMjwOuLhj/7NW79jvP8An1n/AO/Zo+x3n/PrP/37NAFDw74D8M3lxI0+lq0aL082QZJ/4FW7/wAK58F/9ARP+/8AL/8AFVbimk8Pt9gvrKaO4dEnIPB2uMjg9Kz7Lx1Hc6rJp50e8iMed0jEbcDofxoAl/4Vz4L/AOgIn/f+X/4qj/hXPgv/AKAif9/5f/iq7XwFZyeLpL1bVhbC02bmkGQxbPAx9K6efwDfRQSSfboG2KW2hTk4HSjQDyP/AIVz4L/6Aif9/wCX/wCKpk3w38HNC6x6OqOQdrefJwf++qs3ni2K3097pdPuJiq7jGpG73/Ko9G8ZQ6jZm5/s25t13EKJCMketAHGN4P8PKxVtNAIOCPNf8AxpsvhbQYYnmi08LJGpZWEr8EDg9a7fW9JvlFrqS2c32bUYFuIiEJGD2yO/f8aybuzvPsk3+iz/6tv+WZ9DQB5Z8PdLsdVvrxNQtxOqIGUFiMEk+hrtP+ER8O/wDQNX/v6/8AjWV8OPD+u6dqFy2oaLqNoJ4FeEzWzp5i7jyMjkV3K2N6zBVs7hmPAAiJJpICn4c8A+F7vzZbjSldFwqjzpBz/wB9Vs/8K58F/wDQET/v/L/8VWncSP4ZmXSL21kFysUcz84/1i7sfh0/Csew8dR3WqS2J0e8iMed0jEbeOn50wJf+Fc+C/8AoCJ/3/l/+Ko/4Vz4L/6Aif8Af+X/AOKrtvAVjJ4ua++ysLZbQoGaQZDFsnAx6Y/UV1P/AAr6+/6CFv8A98mjQD0Dzo/736Gjzo/736GiipsMPOj/AL36Gjzo/wC9+hooosAedH/e/Q0edH/e/Q0UUWA+fvjJ4Zbw5q11r8O1tGvJjI5H3reVjlgV6lWOSCM4JOe1cv4O0248X6v/AGXo8igqA1zO3Agj7tg8sfQDPPXAoopgfT+kW1lpWlWum2fyW9rEsMYweFUYFUvGOkWfiTw3eaPcSmMToPLkC5Mbg5VvwIHHfpRRSsB8x+Ikk8OatNpOtbYLyEbiEO9XXsykdj6HB9RXpXwP8KvdXtv4u1DalmiE6fHkFpWIwZCB0AGQAecnPGBkopiPafOj/vfoaPOj/vfoaKKVhh50f979DR50f979DRRRYA86P+9+ho86P+9+hooosAedH/e/Q0edH/e/Q0UUWAPOj/vfoaPOj/vfoaKKLAeafGzwnLrEUXiDSVWS9tIjHcQkhTNCDu4J43KSSM9QT7V4ZYX0GoXkFlYlri6uH8uGIDaXb0y2APxNFFMD6T+F3htPCnhz7PcypJqFy/nXboCVDYwFB7hQAM9+T3rq/Oj/AL36GiikB85/FjwyfCOqTaghU6JdzFoXB5hdjkxlepGc4IzxwcY5yPA2iTeNNVNhp8oS2iI+23J48lD/AHQeWY9BxgdTRRTA+nrJbSzs4LO2AjggjWONADhVUYA/IVL50f8Ae/Q0UUrAHnR/3v0NHnR/3v0NFFFgPMvjb4Tm1dIvEOkhZLu0hMdzCSFMsIJYEE4G5SWOCeQT7V4hpd3FquoQadpubm9uH8uGEfIWb0y2APxNFFMD6X+GPhY+FPDa2c8iS307me7dPulyANo9gAAPXGa6miipA//Z"/>
          <p:cNvSpPr>
            <a:spLocks noChangeAspect="1" noChangeArrowheads="1"/>
          </p:cNvSpPr>
          <p:nvPr/>
        </p:nvSpPr>
        <p:spPr bwMode="auto">
          <a:xfrm>
            <a:off x="1817257" y="3051339"/>
            <a:ext cx="169333" cy="18037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2670" tIns="26336" rIns="52670" bIns="26336" numCol="1" anchor="t" anchorCtr="0" compatLnSpc="1">
            <a:prstTxWarp prst="textNoShape">
              <a:avLst/>
            </a:prstTxWarp>
          </a:bodyPr>
          <a:lstStyle/>
          <a:p>
            <a:endParaRPr lang="fr-FR" sz="2400" dirty="0"/>
          </a:p>
        </p:txBody>
      </p:sp>
      <p:sp>
        <p:nvSpPr>
          <p:cNvPr id="5" name="AutoShape 2" descr="data:image/jpg;base64,%20/9j/4AAQSkZJRgABAQEAYABgAAD/2wBDAAUDBAQEAwUEBAQFBQUGBwwIBwcHBw8LCwkMEQ8SEhEPERETFhwXExQaFRERGCEYGh0dHx8fExciJCIeJBweHx7/2wBDAQUFBQcGBw4ICA4eFBEUHh4eHh4eHh4eHh4eHh4eHh4eHh4eHh4eHh4eHh4eHh4eHh4eHh4eHh4eHh4eHh4eHh7/wAARCABXAR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uT+JPj3RPA2l/adRk867kB+zWcZ/eSn/2VfVj+p4q6dOVSSjFXZMpqC5pPQ6i4mhtoHnuJo4YkG55JGCqo9ST0rita+Lfw+0pzHL4iguJB/DaI02f+BKCv618w+P8A4geJPGl0zapeMlmGzFZQkrCnpx/Efc5P0rk69+hkiterLXyPJq5m72pr7z6kvP2hPBcRK29hrVwexEMaqfzfP6VpeBfjBp3i7VpbGw0O/hWKIySTSum1RnAHHc18k19JfBbw2dA8IRz3Ee291DE8uRyq4+Rfy5+pqcfgcNhqN0tXtqVhMTWr1LPY9Y/t+L/n3f8A76FUdf8AGVlo2i3mq3VvJ5VrEZCAwy2Og/E4FZ1eUftGa59n0az0GJ8SXb+dMAf+Wa9B+Lf+gmvIwtD29aMO56Fer7Km5G6n7R2ilRu8N6gG7gTIad/w0bof/Quaj/39Svmyivpv7Iwv8v4s8T+0K/c+k/8Aho3Q/wDoXNR/7+pR/wANG6H/ANC5qP8A39Svmyij+yML/L+LD+0K/c+k/wDho3Q/+hc1H/v6lH/DRuh/9C5qP/f1K+bKKP7Iwv8AL+LD+0K/c+k/+GjdD/6FzUf+/qUf8NG6H/0Lmo/9/Ur5soo/sjC/y/iw/tCv3PpP/ho3Q/8AoXNR/wC/qUf8NG6H/wBC5qP/AH9Svmyij+yML/L+LD+0K/c+svDfx08D6lZvNqV1Lo8yyFRDNE8hZcD5gUUjHJHrxWp/wuP4bf8AQzJ/4CT/APxFfHNFZSyTDt3Ta/r0NFmdVLZH2N/wuP4bf9DMn/gJP/8AEV0fhPxVoHiu1muvD+oLexQuI5GEbptbGcYYA18LVveGPGPibwzbzW+havPYxTOHkWMKQzAYzyDWNXI4cv7uTv5/8MaU80lze+tPI+0/EmvaT4c0p9U1q8W0s0YK0hRm5JwBhQT+lcp/wuP4bf8AQzJ/4CT/APxFfL3iDx54u8Qaa2m6xrlxeWjMGMThQCR0PArmqKORw5f3stfL/goKmaO/uLTzPsb/AIXH8Nv+hmT/AMBJ/wD4ij/hcfw3/wChmT/wEn/+Ir45pR94fWtP7EofzP8AD/IhZnV7I+yLv4vfDa2ERbxZZS+am8C3V5io/wBoIp2n2bBqD/hdHw0/6GT/AMkbj/43XxL4f/19x+H8zWxXLgsro16KqSbu79u/ob4rHVKVVwikfYX/AAuj4af9DJ/5I3H/AMbo/wCF0fDT/oZP/JG4/wDjdfHtFdf9iYfu/wAP8jn/ALTq9l+P+Z9hf8Lo+Gn/AEMn/kjcf/G6P+F0fDT/AKGT/wAkbj/43Xx7RR/YmH7v8P8AIP7Tq9l+P+Z+gdFFFfLHuhRRXmvxo+J1v4NszpumtHca7OmUQ8rbqf439/Re/XpVwg5uyJlJRV2T/F/4naf4JszZ2oS91yZMw22fliB6PJjoPQdT+tfKGv6pquvatPqmrXMl1dzHLyOfyAHYDsBS395dX97Ne3txJcXM7l5ZZDlnY9yagr0MPjY4XSnG/m/62OWthXX+N28isY2A6frTUKucIyMfQMDRqHzAIfu7HcjsSBxn86xNMuJbmcrIUG2NnUrGqkEDjkCun+3Kv8qMP7Lp/wAzO/8Ah3pum3nim2Ot3lvaafAfOlM0gUSY6IPqf0zX0SPGXhMDA8QaaB6CZa+W4m3xI3qoNdpoX/IJt/8Ad/rXBi8XPFSUpdDrw+HjQjaJ7h/wmfhT/oYdO/7/AIqKbxV4LmbdNrOkyNjGWkUmvIsUYrlWhuetf8JL4G/6Cujf99JR/wAJL4G/6Cujf99JXyt8Q/8Akc1/65w10Hh3/kMw/wDAv/QTRzPuFj6J/wCEl8Df9BXRv++ko/4SXwN/0FdG/wC+kryXFGKd33DQ9a/4SXwN/wBBXRv++kp9vr/gu4njgh1HR5JZGCoilCWJ6AV4rrv/ACBL/wD69pP/AEE1wnwj/wCRrsf+vy3/APQqV33Cx9gfYbL/AJ87f/v0KPsNl/z52/8A36FcZrvxc8E6NrF3pV/fXKXVrKY5VW2dgGHuBzVE/G74e4/5CV1/4CSf4Ucz7hZGzqetSRa9eaTpfgubVms1iaaWKS3jVTICVGJGBPAPSo/7W1v/AKJjef8AgXZ//HK5vxDdw30niO+tmLQ3D6ZJGSMEqYZSOK8+8dE/8IlqHJ+4v/oa0XfcND2U6trWP+SY3n/gXZ//ABytzw3NpuuaBY6vDp0UUd5Csqo8a7lB7HFeFfBYn/hDW5P/AB8yf0r2f4U/8k38Pf8AXjHVyTSTvucmHxSrValPlty/iEviTwRFK8UmpaSroxVlO3II6jpTP+Eo8C/9BTSP/Hf8K8a0/wD5Cer/APX7J/M1exU3fc69D1f/AISjwL/0FNI/8d/wo/4SjwL/ANBTSP8Ax3/CvKMVw3xa/wCPWw/33/kKLvuGh9If8JR4F/6Cmkf+O/4VX1TxP4HbTLtY9U0kuYJAoG3Odpx2r5o03/kH2/8A1zFTSf6tv900uZ9wsjp/2ZNX0zSPEetTapfQWkclsio0rYBO88V71/wm3hH/AKGDT/8Av6K+QfC3+tuf91f5mvXIf9Sn+6P5UkM9ph8WeFpU3p4h0oD/AGrpFP5E0/8A4Sjwz/0MWj/+Bsf+NeLYoxTsK57T/wAJR4Z/6GLR/wDwNj/xo/4Sjwz/ANDFo/8A4Gx/418e3f8AyPF1/wBfD1s0hn3xRRXOfEbxdp/gvwxPrF6Q7j5LeDOGmkPRR/MnsBRCEpyUYrVilJRTb2ML4y/EW28EaQILXy59aulP2aE8iMd5H9h2Hc/jXydf3l1f3s19e3ElxczuZJZZDlnY9Sam8Ra7e+INaudY1S4M13cvuc9lHZV9ABwBWf5qev6V6FTC1oL2cIPzdnr/AMD/AIc5IV6UnzykvLXb/gj6KZ5qev6Ueanr+lYfU8R/I/uZt9Zo/wAy+8gvvv8A/bGT+QrntC/4+n/64v8AyrsbDRtR1p5/7Pg8wQWc80jEhQFQKW5PUgEcVzngfSr3WNUmtrCMSSJZzTEFgvyKuSefasJwlB8slZmkZKSvF6Gzbf8AHvH/ALg/lXb6F/yCbf8A3f61Fp3wy8YXGn21xFp8RjkiV1P2lBkEAjvSS/Dr4oRTiC1mtoI2z5URuYs4HXHrUopmnRWb/wAK5+Lv/PeD/v8AxUf8K5+Lv/PeD/v/ABU7iscF8Q/+R0X/AK5w10Hh3/kMw/8AAv8A0E1du/g78Rr2/W8vYbaaUFcsblAcDtxWtL8MPH0al7G0hgnH3X+0xnHr39M0hlyis3/hXPxd/wCe8H/f+Kj/AIVz8Xf+e8H/AH/ip3FYm13/AJAd/wD9e0n/AKCa4L4R/wDI12P/AF+W/wD6FXaTfDX4tTQvDJNA0bqVYefFyCMEVY8B/CbxloviC0u7yzt/JS5ikcrcIcKrZPGaQz3K+8H+E728lu7zwzo9xcSsWkllso2Zz6kkZJqH/hBfBX/QpaF/4ARf/E10R6mkoA8r8VwxW954nggjSKKObTVREXCqBDLgADoK858df8ilqH+4v/oa16X4u0HWPEmq+K9N0O/gsbvz9Ol82YHbtEUuRwD6iuOvfg38QLy1ktbnxTpckMgwykPzzn+5QBR+Cv8AyJjf9fMn9K9o+FP/ACTfw9/14x1yHgH4Z6t4d0BtPur+ylk81pN0e7GDj1Fdh8KePhx4f/68krSbTjFHm4OjOGIrSktG1b8TxbT/APkJ6v8A9fsn8zV6otc+HPxIfVrqbSFhgglmd8GeP5ssSDz7VS/4Vz8Xf+e8H/f+Ks7nomlXDfFr/j10/wD33/kK6f8A4Vz8Xf8AnvB/3/iqnqnwl+J2pqi3wtpxGSVzcRjGfpRcDldM/wCQfb/9cxU0n+rb/dNdnafCjxrDaxxNp8JKKASLmP8Axpbr4YeMorWaV9PiCJGzMftMfQDJ70DPLvC3+tuf91f5mvXYf9Sn+6P5V5z8L/DmreJNQvrbSbdZpIY1dw0ipgZI7mu2Pw4+LgOFmgC9h58XAoQGlRWb/wAK5+Lv/PeD/v8AxUf8K5+Lv/PeD/v/ABU7isecXn/I8XX/AF8PWzXQW3wb8fjVPt1za20rsxZyLlMkn8a1v+FW+NP+gdD/AOBMf+NIZ9fzSxwwvNM6xxxqWd2OAoAySa+N/jN44m8beLJLiJ2Gl2pMVlGf7ueXI9W6/TAr2n9qHxc2j+F4fDlnLtu9Vz5pB5SAdf8Avo8fQGvl6vosmwlo+3lu9jxsyxF37JfMKKKK948oK3PBfhnUPFWspp9iu1Rhp5iPliT1P9B3p3grwrqfirUvstinlwIQZ7lx8kS+/qfQV9D+EbTwt4Y05NH07ULESA5lZp082V+5bn9O1eZj8wjh1yx1l+R24TBus+aXwlbS9D0/w/r3h/StPi2wx2V5uJ+9I2YMs3qTW7r8MKeHtUZIkU/Yp+QoH/LNqzvEzs1xY6tpNzZTXlizg28lwqCeJwA6Bv4W4UgnjK4PWs7Utb1TWrKXSrfSTpYukMU13d3tuVijPDFVjdizYyB0HvXycpOTcnufQJJKyNix1K20nwVp99diYxR2UORFE0jfcHZQTXCeGvEGu67r2qeKrW1srPTFUW8F3qUhWOGJTlgFHVieScgds132qG0k8OXOmWOoW0TtaNBCxlHynZtWvKTYeMn8IaXosOnaZb/2PL5oLX0TC6OTt+TOOCc8nBP5V6GDjTcHdq701fQ5cQ5qSte3l3PXrXXNIn0xtQTVrGS2iIWWdJl8tW44Jzx1HHvWiDkZHIryqz8O3GvaM+na1Nb6VY/PL5ZvVmnublhxNKy4GAeij09hXQ+B9W12G2t9J1y0skFonltfC/RhMqjCkKOcnjrj+lY1cPBJuErten9P5GkKsm1zL+v0O0oqt9vsf+f22/7+r/jR9vsf+f22/wC/q/41yG5Zoqt9vsf+f22/7+r/AI0fb7H/AJ/bb/v6v+NAFmiq32+x/wCf22/7+r/jR9vsf+f22/7+r/jQBZoqt9vsf+f22/7+r/jR9vsf+f22/wC/q/40AYXh3/kfPFn+7Y/+i3rpq5Lw9e2Y8deKmN3AFZbLBMgwf3b10n2+x/5/bb/v6v8AjQBYb7p+lc38K/8AknGgf9eSVuNf2O0/6bbdP+eq/wCNc38Lr2zT4daCr3cCsLJAQZACKAOtoqt9vsf+f22/7+r/AI0fb7H/AJ/bb/v6v+NAFmiq32+x/wCf22/7+r/jR9vsf+f22/7+r/jQBZqrrH/IHvv+vaT/ANANL9vsf+f22/7+r/jVbVr6ybSb1VvLck28gAEg5+U0AeCfsmf8jVrv/Xon/oZr6Nr5o/Zd1HT9N8Ta1JqF9a2aPaqFaeVYwx3ngZPNfQH/AAlHhn/oYtI/8DY/8aANeisj/hKPDP8A0MWkf+Bsf+NH/CUeGf8AoYtI/wDA2P8AxoA16KyP+Eo8M/8AQxaR/wCBsf8AjR/wlHhn/oYtI/8AA2P/ABoA8B+OOuPr3xN1efeWhtZfskI7BY+D/wCPbq4h2VF3OwUepOK+nP2jfAul6rpNldaXZiz1Q3RMklnaZeeMg7g20Yzkqdx56+teQWXw7ityHl0TUbuQfx3Ebt+mMfpXvRziFOlGMIbI8mWXSnNylLc89juBPJ5dpDNdP/dhjLVp2vh/XrvBaGCxQ95W3N+AH9a9Hi0i6gTyotKuIlH8KwEAfhinHTtQ7WF1/wB+m/wrjq5piKnW3odNPA0YdL+pylt4ZzZpa6hq1/dwKSRAJDHDk99g7+9Tf8Ip4f8AL2f2bHj13Nn885rofsd5/wA+s/8A37NWNP0jUr69hs7eynaWVwq/uzxnufavPbbd2daVtEVdB+HvhSawE9zpKuzk7czSDA/Bq0P+Fc+C/wDoCJ/3/l/+KqeTxJDY6e4TT55Gt1KmNSNxK8EfXINQaJ40h1O3eb+zLq3UNtHmEfN9KQw/4Vz4L/6Aif8Af+X/AOKo/wCFc+C/+gIn/f8Al/8Aiq9K8JeF7rxD4etdZhuI7eO5DFUcEkAMVB49cZ/GqvjnRJvCmkR6lcSpco9wsO2MEEFgTk57cfrRoB5//wAK58F/9ARP+/8AL/8AFVm+IPh74VgsxPbaSqbWww86Q5B+rVe1vxzFpjxL/ZN3cCXgGMjg+la1lqSa1c2ukpaukt+6wruIwrN6/SgDgIfBWhTKWj0xCAcHM7D+bVJ/wgui/wDQLi/8CT/8VXQXWmaja3ElvPY3CSxsVZTGeCKi+x3n/PrP/wB+zQBif8ILov8A0C4v/Ak//FUf8ILov/QLi/8AAk//ABVbf2O8/wCfWf8A79mj7Hef8+s//fs0AYn/AAgui/8AQLi/8CT/APFUf8ILov8A0C4v/Ak//FVt/Y7z/n1n/wC/Zo+x3n/PrP8A9+zQBif8ILov/QLi/wDAk/8AxVH/AAgui/8AQLi/8CT/APFVt/Y7z/n1n/79mj7Hef8APrP/AN+zQBif8ILov/QLi/8AAk//ABVNk8D6HGhdtMjwOuLhj/7NW79jvP8An1n/AO/Zo+x3n/PrP/37NAFDw74D8M3lxI0+lq0aL082QZJ/4FW7/wAK58F/9ARP+/8AL/8AFVbimk8Pt9gvrKaO4dEnIPB2uMjg9Kz7Lx1Hc6rJp50e8iMed0jEbcDofxoAl/4Vz4L/AOgIn/f+X/4qj/hXPgv/AKAif9/5f/iq7XwFZyeLpL1bVhbC02bmkGQxbPAx9K6efwDfRQSSfboG2KW2hTk4HSjQDyP/AIVz4L/6Aif9/wCX/wCKpk3w38HNC6x6OqOQdrefJwf++qs3ni2K3097pdPuJiq7jGpG73/Ko9G8ZQ6jZm5/s25t13EKJCMketAHGN4P8PKxVtNAIOCPNf8AxpsvhbQYYnmi08LJGpZWEr8EDg9a7fW9JvlFrqS2c32bUYFuIiEJGD2yO/f8aybuzvPsk3+iz/6tv+WZ9DQB5Z8PdLsdVvrxNQtxOqIGUFiMEk+hrtP+ER8O/wDQNX/v6/8AjWV8OPD+u6dqFy2oaLqNoJ4FeEzWzp5i7jyMjkV3K2N6zBVs7hmPAAiJJpICn4c8A+F7vzZbjSldFwqjzpBz/wB9Vs/8K58F/wDQET/v/L/8VWncSP4ZmXSL21kFysUcz84/1i7sfh0/Csew8dR3WqS2J0e8iMed0jEbeOn50wJf+Fc+C/8AoCJ/3/l/+Ko/4Vz4L/6Aif8Af+X/AOKrtvAVjJ4ua++ysLZbQoGaQZDFsnAx6Y/UV1P/AAr6+/6CFv8A98mjQD0Dzo/736Gjzo/736GiipsMPOj/AL36Gjzo/wC9+hooosAedH/e/Q0edH/e/Q0UUWA+fvjJ4Zbw5q11r8O1tGvJjI5H3reVjlgV6lWOSCM4JOe1cv4O0248X6v/AGXo8igqA1zO3Agj7tg8sfQDPPXAoopgfT+kW1lpWlWum2fyW9rEsMYweFUYFUvGOkWfiTw3eaPcSmMToPLkC5Mbg5VvwIHHfpRRSsB8x+Ikk8OatNpOtbYLyEbiEO9XXsykdj6HB9RXpXwP8KvdXtv4u1DalmiE6fHkFpWIwZCB0AGQAecnPGBkopiPafOj/vfoaPOj/vfoaKKVhh50f979DR50f979DRRRYA86P+9+ho86P+9+hooosAedH/e/Q0edH/e/Q0UUWAPOj/vfoaPOj/vfoaKKLAeafGzwnLrEUXiDSVWS9tIjHcQkhTNCDu4J43KSSM9QT7V4ZYX0GoXkFlYlri6uH8uGIDaXb0y2APxNFFMD6T+F3htPCnhz7PcypJqFy/nXboCVDYwFB7hQAM9+T3rq/Oj/AL36GiikB85/FjwyfCOqTaghU6JdzFoXB5hdjkxlepGc4IzxwcY5yPA2iTeNNVNhp8oS2iI+23J48lD/AHQeWY9BxgdTRRTA+nrJbSzs4LO2AjggjWONADhVUYA/IVL50f8Ae/Q0UUrAHnR/3v0NHnR/3v0NFFFgPMvjb4Tm1dIvEOkhZLu0hMdzCSFMsIJYEE4G5SWOCeQT7V4hpd3FquoQadpubm9uH8uGEfIWb0y2APxNFFMD6X+GPhY+FPDa2c8iS307me7dPulyANo9gAAPXGa6miipA//Z"/>
          <p:cNvSpPr>
            <a:spLocks noChangeAspect="1" noChangeArrowheads="1"/>
          </p:cNvSpPr>
          <p:nvPr/>
        </p:nvSpPr>
        <p:spPr bwMode="auto">
          <a:xfrm>
            <a:off x="1817257" y="1937895"/>
            <a:ext cx="140023" cy="1401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42426" tIns="21213" rIns="42426" bIns="21213" numCol="1" anchor="t" anchorCtr="0" compatLnSpc="1">
            <a:prstTxWarp prst="textNoShape">
              <a:avLst/>
            </a:prstTxWarp>
          </a:bodyPr>
          <a:lstStyle/>
          <a:p>
            <a:endParaRPr lang="fr-FR" sz="2400" dirty="0"/>
          </a:p>
        </p:txBody>
      </p:sp>
      <p:graphicFrame>
        <p:nvGraphicFramePr>
          <p:cNvPr id="6" name="Tableau 5"/>
          <p:cNvGraphicFramePr>
            <a:graphicFrameLocks noGrp="1"/>
          </p:cNvGraphicFramePr>
          <p:nvPr>
            <p:extLst>
              <p:ext uri="{D42A27DB-BD31-4B8C-83A1-F6EECF244321}">
                <p14:modId xmlns:p14="http://schemas.microsoft.com/office/powerpoint/2010/main" val="1877044357"/>
              </p:ext>
            </p:extLst>
          </p:nvPr>
        </p:nvGraphicFramePr>
        <p:xfrm>
          <a:off x="912061" y="1962922"/>
          <a:ext cx="3260982" cy="2510653"/>
        </p:xfrm>
        <a:graphic>
          <a:graphicData uri="http://schemas.openxmlformats.org/drawingml/2006/table">
            <a:tbl>
              <a:tblPr firstRow="1" bandRow="1">
                <a:tableStyleId>{5C22544A-7EE6-4342-B048-85BDC9FD1C3A}</a:tableStyleId>
              </a:tblPr>
              <a:tblGrid>
                <a:gridCol w="805735">
                  <a:extLst>
                    <a:ext uri="{9D8B030D-6E8A-4147-A177-3AD203B41FA5}">
                      <a16:colId xmlns:a16="http://schemas.microsoft.com/office/drawing/2014/main" val="20000"/>
                    </a:ext>
                  </a:extLst>
                </a:gridCol>
                <a:gridCol w="583742">
                  <a:extLst>
                    <a:ext uri="{9D8B030D-6E8A-4147-A177-3AD203B41FA5}">
                      <a16:colId xmlns:a16="http://schemas.microsoft.com/office/drawing/2014/main" val="20007"/>
                    </a:ext>
                  </a:extLst>
                </a:gridCol>
                <a:gridCol w="623835">
                  <a:extLst>
                    <a:ext uri="{9D8B030D-6E8A-4147-A177-3AD203B41FA5}">
                      <a16:colId xmlns:a16="http://schemas.microsoft.com/office/drawing/2014/main" val="20001"/>
                    </a:ext>
                  </a:extLst>
                </a:gridCol>
                <a:gridCol w="623835">
                  <a:extLst>
                    <a:ext uri="{9D8B030D-6E8A-4147-A177-3AD203B41FA5}">
                      <a16:colId xmlns:a16="http://schemas.microsoft.com/office/drawing/2014/main" val="20002"/>
                    </a:ext>
                  </a:extLst>
                </a:gridCol>
                <a:gridCol w="623835">
                  <a:extLst>
                    <a:ext uri="{9D8B030D-6E8A-4147-A177-3AD203B41FA5}">
                      <a16:colId xmlns:a16="http://schemas.microsoft.com/office/drawing/2014/main" val="20003"/>
                    </a:ext>
                  </a:extLst>
                </a:gridCol>
              </a:tblGrid>
              <a:tr h="250646">
                <a:tc>
                  <a:txBody>
                    <a:bodyPr/>
                    <a:lstStyle/>
                    <a:p>
                      <a:pPr algn="ctr"/>
                      <a:endParaRPr lang="fr-FR" sz="700" b="1" dirty="0">
                        <a:solidFill>
                          <a:srgbClr val="3C3732"/>
                        </a:solidFill>
                        <a:latin typeface="Avenir LT Std 35 Light"/>
                      </a:endParaRPr>
                    </a:p>
                  </a:txBody>
                  <a:tcPr marL="42007" marR="42007" marT="21024" marB="21024" anchor="ctr">
                    <a:noFill/>
                  </a:tcPr>
                </a:tc>
                <a:tc>
                  <a:txBody>
                    <a:bodyPr/>
                    <a:lstStyle/>
                    <a:p>
                      <a:pPr algn="ctr"/>
                      <a:endParaRPr lang="fr-FR" sz="700" b="1" dirty="0">
                        <a:solidFill>
                          <a:srgbClr val="3C3732"/>
                        </a:solidFill>
                        <a:latin typeface="Avenir LT Std 35 Light"/>
                      </a:endParaRPr>
                    </a:p>
                  </a:txBody>
                  <a:tcPr marL="42007" marR="42007" marT="21024" marB="21024" anchor="ctr">
                    <a:noFill/>
                  </a:tcPr>
                </a:tc>
                <a:tc>
                  <a:txBody>
                    <a:bodyPr/>
                    <a:lstStyle/>
                    <a:p>
                      <a:pPr algn="ctr"/>
                      <a:r>
                        <a:rPr lang="fr-FR" sz="700" b="1" dirty="0">
                          <a:solidFill>
                            <a:schemeClr val="bg1"/>
                          </a:solidFill>
                          <a:latin typeface="Avenir LT Std 35 Light"/>
                        </a:rPr>
                        <a:t>Jusqu’à</a:t>
                      </a:r>
                    </a:p>
                    <a:p>
                      <a:pPr algn="ctr"/>
                      <a:r>
                        <a:rPr lang="fr-FR" sz="700" b="1" dirty="0">
                          <a:solidFill>
                            <a:schemeClr val="bg1"/>
                          </a:solidFill>
                          <a:latin typeface="Avenir LT Std 35 Light"/>
                        </a:rPr>
                        <a:t>25 km</a:t>
                      </a:r>
                    </a:p>
                  </a:txBody>
                  <a:tcPr marL="42007" marR="42007" marT="21024" marB="21024" anchor="ctr">
                    <a:solidFill>
                      <a:srgbClr val="009AA6"/>
                    </a:solidFill>
                  </a:tcPr>
                </a:tc>
                <a:tc>
                  <a:txBody>
                    <a:bodyPr/>
                    <a:lstStyle/>
                    <a:p>
                      <a:pPr algn="ctr"/>
                      <a:r>
                        <a:rPr lang="fr-FR" sz="700" b="1" dirty="0">
                          <a:solidFill>
                            <a:schemeClr val="bg1"/>
                          </a:solidFill>
                          <a:latin typeface="Avenir LT Std 35 Light"/>
                        </a:rPr>
                        <a:t>De 26 à</a:t>
                      </a:r>
                    </a:p>
                    <a:p>
                      <a:pPr algn="ctr"/>
                      <a:r>
                        <a:rPr lang="fr-FR" sz="700" b="1" dirty="0">
                          <a:solidFill>
                            <a:schemeClr val="bg1"/>
                          </a:solidFill>
                          <a:latin typeface="Avenir LT Std 35 Light"/>
                        </a:rPr>
                        <a:t>50 km</a:t>
                      </a:r>
                    </a:p>
                  </a:txBody>
                  <a:tcPr marL="42007" marR="42007" marT="21024" marB="21024" anchor="ctr">
                    <a:solidFill>
                      <a:srgbClr val="009AA6"/>
                    </a:solidFill>
                  </a:tcPr>
                </a:tc>
                <a:tc>
                  <a:txBody>
                    <a:bodyPr/>
                    <a:lstStyle/>
                    <a:p>
                      <a:pPr algn="ctr"/>
                      <a:r>
                        <a:rPr lang="fr-FR" sz="700" b="1" dirty="0">
                          <a:solidFill>
                            <a:schemeClr val="bg1"/>
                          </a:solidFill>
                          <a:latin typeface="Avenir LT Std 35 Light"/>
                        </a:rPr>
                        <a:t>De 51 à</a:t>
                      </a:r>
                    </a:p>
                    <a:p>
                      <a:pPr algn="ctr"/>
                      <a:r>
                        <a:rPr lang="fr-FR" sz="700" b="1" dirty="0">
                          <a:solidFill>
                            <a:schemeClr val="bg1"/>
                          </a:solidFill>
                          <a:latin typeface="Avenir LT Std 35 Light"/>
                        </a:rPr>
                        <a:t>100 km</a:t>
                      </a:r>
                    </a:p>
                  </a:txBody>
                  <a:tcPr marL="42007" marR="42007" marT="21024" marB="21024" anchor="ctr">
                    <a:solidFill>
                      <a:srgbClr val="009AA6"/>
                    </a:solidFill>
                  </a:tcPr>
                </a:tc>
                <a:extLst>
                  <a:ext uri="{0D108BD9-81ED-4DB2-BD59-A6C34878D82A}">
                    <a16:rowId xmlns:a16="http://schemas.microsoft.com/office/drawing/2014/main" val="10000"/>
                  </a:ext>
                </a:extLst>
              </a:tr>
              <a:tr h="203158">
                <a:tc rowSpan="2">
                  <a:txBody>
                    <a:bodyPr/>
                    <a:lstStyle/>
                    <a:p>
                      <a:pPr algn="l"/>
                      <a:r>
                        <a:rPr lang="fr-FR" sz="900" b="0" dirty="0">
                          <a:solidFill>
                            <a:schemeClr val="tx1"/>
                          </a:solidFill>
                          <a:latin typeface="Avenir LT Std 35 Light"/>
                        </a:rPr>
                        <a:t>Barème</a:t>
                      </a:r>
                    </a:p>
                    <a:p>
                      <a:pPr algn="l"/>
                      <a:r>
                        <a:rPr lang="fr-FR" sz="900" b="0" dirty="0">
                          <a:solidFill>
                            <a:schemeClr val="tx1"/>
                          </a:solidFill>
                          <a:latin typeface="Avenir LT Std 35 Light"/>
                        </a:rPr>
                        <a:t>Exceptionnel</a:t>
                      </a:r>
                    </a:p>
                  </a:txBody>
                  <a:tcPr marL="42007" marR="42007" marT="21024" marB="21024" anchor="ctr">
                    <a:lnB w="9525" cap="flat" cmpd="sng" algn="ctr">
                      <a:solidFill>
                        <a:srgbClr val="B9B9B9"/>
                      </a:solidFill>
                      <a:prstDash val="sysDot"/>
                      <a:round/>
                      <a:headEnd type="none" w="med" len="med"/>
                      <a:tailEnd type="none" w="med" len="med"/>
                    </a:lnB>
                    <a:noFill/>
                  </a:tcPr>
                </a:tc>
                <a:tc rowSpan="2">
                  <a:txBody>
                    <a:bodyPr/>
                    <a:lstStyle/>
                    <a:p>
                      <a:pPr algn="l"/>
                      <a:endParaRPr lang="fr-FR" sz="700" b="0" dirty="0">
                        <a:solidFill>
                          <a:schemeClr val="tx1"/>
                        </a:solidFill>
                        <a:latin typeface="Avenir LT Std 35 Light"/>
                      </a:endParaRPr>
                    </a:p>
                  </a:txBody>
                  <a:tcPr marL="42007" marR="42007" marT="21024" marB="21024" anchor="ctr">
                    <a:lnB w="9525" cap="flat" cmpd="sng" algn="ctr">
                      <a:solidFill>
                        <a:srgbClr val="B9B9B9"/>
                      </a:solidFill>
                      <a:prstDash val="sysDot"/>
                      <a:round/>
                      <a:headEnd type="none" w="med" len="med"/>
                      <a:tailEnd type="none" w="med" len="med"/>
                    </a:lnB>
                    <a:noFill/>
                  </a:tcPr>
                </a:tc>
                <a:tc>
                  <a:txBody>
                    <a:bodyPr/>
                    <a:lstStyle/>
                    <a:p>
                      <a:pPr algn="ctr"/>
                      <a:endParaRPr lang="fr-FR" sz="700" b="0" dirty="0">
                        <a:solidFill>
                          <a:srgbClr val="CD0037"/>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CD0037"/>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CD0037"/>
                        </a:solidFill>
                        <a:latin typeface="Avenir LT Std 35 Light"/>
                      </a:endParaRPr>
                    </a:p>
                  </a:txBody>
                  <a:tcPr marL="42007" marR="42007" marT="21024" marB="21024" anchor="ctr">
                    <a:solidFill>
                      <a:srgbClr val="D0D8E8"/>
                    </a:solidFill>
                  </a:tcPr>
                </a:tc>
                <a:extLst>
                  <a:ext uri="{0D108BD9-81ED-4DB2-BD59-A6C34878D82A}">
                    <a16:rowId xmlns:a16="http://schemas.microsoft.com/office/drawing/2014/main" val="10001"/>
                  </a:ext>
                </a:extLst>
              </a:tr>
              <a:tr h="203158">
                <a:tc vMerge="1">
                  <a:txBody>
                    <a:bodyPr/>
                    <a:lstStyle/>
                    <a:p>
                      <a:pPr algn="ctr"/>
                      <a:endParaRPr lang="fr-FR" sz="1200" b="1">
                        <a:solidFill>
                          <a:schemeClr val="bg1"/>
                        </a:solidFill>
                        <a:latin typeface="Avenir LT Std 35 Light"/>
                      </a:endParaRPr>
                    </a:p>
                  </a:txBody>
                  <a:tcPr anchor="ctr">
                    <a:solidFill>
                      <a:srgbClr val="009AA6"/>
                    </a:solidFill>
                  </a:tcPr>
                </a:tc>
                <a:tc vMerge="1">
                  <a:txBody>
                    <a:bodyPr/>
                    <a:lstStyle/>
                    <a:p>
                      <a:endParaRPr lang="fr-FR"/>
                    </a:p>
                  </a:txBody>
                  <a:tcPr/>
                </a:tc>
                <a:tc>
                  <a:txBody>
                    <a:bodyPr/>
                    <a:lstStyle/>
                    <a:p>
                      <a:pPr algn="ctr"/>
                      <a:r>
                        <a:rPr lang="fr-FR" sz="900" b="0" dirty="0">
                          <a:solidFill>
                            <a:srgbClr val="000000"/>
                          </a:solidFill>
                          <a:latin typeface="Avenir LT Std 35 Light"/>
                        </a:rPr>
                        <a:t>6€</a:t>
                      </a:r>
                      <a:r>
                        <a:rPr lang="fr-FR" sz="900" b="0" baseline="0" dirty="0">
                          <a:solidFill>
                            <a:srgbClr val="000000"/>
                          </a:solidFill>
                          <a:latin typeface="Avenir LT Std 35 Light"/>
                        </a:rPr>
                        <a:t> / </a:t>
                      </a:r>
                      <a:r>
                        <a:rPr lang="fr-FR" sz="900" b="0" baseline="0" dirty="0">
                          <a:solidFill>
                            <a:srgbClr val="CD0037"/>
                          </a:solidFill>
                          <a:latin typeface="Avenir LT Std 35 Light"/>
                        </a:rPr>
                        <a:t>4€</a:t>
                      </a:r>
                      <a:endParaRPr lang="fr-FR" sz="900" b="0" dirty="0">
                        <a:solidFill>
                          <a:srgbClr val="CD0037"/>
                        </a:solidFill>
                        <a:latin typeface="Avenir LT Std 35 Light"/>
                      </a:endParaRP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11€ / </a:t>
                      </a:r>
                      <a:r>
                        <a:rPr lang="fr-FR" sz="900" b="0" dirty="0">
                          <a:solidFill>
                            <a:srgbClr val="CD0037"/>
                          </a:solidFill>
                          <a:latin typeface="Avenir LT Std 35 Light"/>
                        </a:rPr>
                        <a:t>8€</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19€ / </a:t>
                      </a:r>
                      <a:r>
                        <a:rPr lang="fr-FR" sz="900" b="0" dirty="0">
                          <a:solidFill>
                            <a:srgbClr val="CD0037"/>
                          </a:solidFill>
                          <a:latin typeface="Avenir LT Std 35 Light"/>
                        </a:rPr>
                        <a:t>14€</a:t>
                      </a:r>
                    </a:p>
                  </a:txBody>
                  <a:tcPr marL="42007" marR="42007" marT="21024" marB="21024" anchor="ctr">
                    <a:solidFill>
                      <a:srgbClr val="E9EDF4"/>
                    </a:solidFill>
                  </a:tcPr>
                </a:tc>
                <a:extLst>
                  <a:ext uri="{0D108BD9-81ED-4DB2-BD59-A6C34878D82A}">
                    <a16:rowId xmlns:a16="http://schemas.microsoft.com/office/drawing/2014/main" val="10002"/>
                  </a:ext>
                </a:extLst>
              </a:tr>
              <a:tr h="176453">
                <a:tc>
                  <a:txBody>
                    <a:bodyPr/>
                    <a:lstStyle/>
                    <a:p>
                      <a:pPr algn="l"/>
                      <a:endParaRPr lang="fr-FR" sz="700" b="1" dirty="0">
                        <a:solidFill>
                          <a:schemeClr val="tx1"/>
                        </a:solidFill>
                        <a:latin typeface="+mn-lt"/>
                      </a:endParaRPr>
                    </a:p>
                  </a:txBody>
                  <a:tcPr marL="42007" marR="42007" marT="21024" marB="21024" anchor="ctr">
                    <a:lnT w="9525" cap="flat" cmpd="sng" algn="ctr">
                      <a:solidFill>
                        <a:srgbClr val="B9B9B9"/>
                      </a:solidFill>
                      <a:prstDash val="sysDot"/>
                      <a:round/>
                      <a:headEnd type="none" w="med" len="med"/>
                      <a:tailEnd type="none" w="med" len="med"/>
                    </a:lnT>
                    <a:noFill/>
                  </a:tcPr>
                </a:tc>
                <a:tc>
                  <a:txBody>
                    <a:bodyPr/>
                    <a:lstStyle/>
                    <a:p>
                      <a:pPr algn="l"/>
                      <a:endParaRPr lang="fr-FR" sz="700" b="1" dirty="0">
                        <a:solidFill>
                          <a:schemeClr val="tx1"/>
                        </a:solidFill>
                        <a:latin typeface="+mn-lt"/>
                      </a:endParaRPr>
                    </a:p>
                  </a:txBody>
                  <a:tcPr marL="42007" marR="42007" marT="21024" marB="21024" anchor="ctr">
                    <a:lnT w="9525" cap="flat" cmpd="sng" algn="ctr">
                      <a:solidFill>
                        <a:srgbClr val="B9B9B9"/>
                      </a:solidFill>
                      <a:prstDash val="sysDot"/>
                      <a:round/>
                      <a:headEnd type="none" w="med" len="med"/>
                      <a:tailEnd type="none" w="med" len="med"/>
                    </a:lnT>
                    <a:noFill/>
                  </a:tcPr>
                </a:tc>
                <a:tc>
                  <a:txBody>
                    <a:bodyPr/>
                    <a:lstStyle/>
                    <a:p>
                      <a:pPr algn="ctr"/>
                      <a:endParaRPr lang="fr-FR" sz="700" b="0" dirty="0">
                        <a:latin typeface="Avenir LT Std 35 Light"/>
                      </a:endParaRPr>
                    </a:p>
                  </a:txBody>
                  <a:tcPr marL="42007" marR="42007" marT="21024" marB="21024" anchor="ctr">
                    <a:noFill/>
                  </a:tcPr>
                </a:tc>
                <a:tc>
                  <a:txBody>
                    <a:bodyPr/>
                    <a:lstStyle/>
                    <a:p>
                      <a:pPr algn="ctr"/>
                      <a:endParaRPr lang="fr-FR" sz="700" b="0" dirty="0">
                        <a:latin typeface="Avenir LT Std 35 Light"/>
                      </a:endParaRPr>
                    </a:p>
                  </a:txBody>
                  <a:tcPr marL="42007" marR="42007" marT="21024" marB="21024" anchor="ctr">
                    <a:noFill/>
                  </a:tcPr>
                </a:tc>
                <a:tc>
                  <a:txBody>
                    <a:bodyPr/>
                    <a:lstStyle/>
                    <a:p>
                      <a:pPr algn="ctr"/>
                      <a:endParaRPr lang="fr-FR" sz="700" b="0" dirty="0">
                        <a:latin typeface="Avenir LT Std 35 Light"/>
                      </a:endParaRPr>
                    </a:p>
                  </a:txBody>
                  <a:tcPr marL="42007" marR="42007" marT="21024" marB="21024" anchor="ctr">
                    <a:noFill/>
                  </a:tcPr>
                </a:tc>
                <a:extLst>
                  <a:ext uri="{0D108BD9-81ED-4DB2-BD59-A6C34878D82A}">
                    <a16:rowId xmlns:a16="http://schemas.microsoft.com/office/drawing/2014/main" val="10003"/>
                  </a:ext>
                </a:extLst>
              </a:tr>
              <a:tr h="203158">
                <a:tc rowSpan="2">
                  <a:txBody>
                    <a:bodyPr/>
                    <a:lstStyle/>
                    <a:p>
                      <a:pPr algn="l"/>
                      <a:r>
                        <a:rPr lang="fr-FR" sz="900" b="0" dirty="0">
                          <a:solidFill>
                            <a:schemeClr val="tx1"/>
                          </a:solidFill>
                          <a:latin typeface="Avenir LT Std 35 Light"/>
                        </a:rPr>
                        <a:t>Barème</a:t>
                      </a:r>
                    </a:p>
                    <a:p>
                      <a:pPr algn="l"/>
                      <a:r>
                        <a:rPr lang="fr-FR" sz="900" b="0" dirty="0">
                          <a:solidFill>
                            <a:schemeClr val="tx1"/>
                          </a:solidFill>
                          <a:latin typeface="Avenir LT Std 35 Light"/>
                        </a:rPr>
                        <a:t>Bord</a:t>
                      </a:r>
                    </a:p>
                  </a:txBody>
                  <a:tcPr marL="42007" marR="42007" marT="21024" marB="21024" anchor="ctr">
                    <a:lnB w="9525" cap="flat" cmpd="sng" algn="ctr">
                      <a:solidFill>
                        <a:srgbClr val="B9B9B9"/>
                      </a:solidFill>
                      <a:prstDash val="sysDot"/>
                      <a:round/>
                      <a:headEnd type="none" w="med" len="med"/>
                      <a:tailEnd type="none" w="med" len="med"/>
                    </a:lnB>
                    <a:noFill/>
                  </a:tcPr>
                </a:tc>
                <a:tc rowSpan="2">
                  <a:txBody>
                    <a:bodyPr/>
                    <a:lstStyle/>
                    <a:p>
                      <a:pPr algn="l"/>
                      <a:endParaRPr lang="fr-FR" sz="700" b="0" dirty="0">
                        <a:solidFill>
                          <a:schemeClr val="tx1"/>
                        </a:solidFill>
                        <a:latin typeface="Avenir LT Std 35 Light"/>
                      </a:endParaRPr>
                    </a:p>
                  </a:txBody>
                  <a:tcPr marL="42007" marR="42007" marT="21024" marB="21024" anchor="ctr">
                    <a:lnB w="9525" cap="flat" cmpd="sng" algn="ctr">
                      <a:solidFill>
                        <a:srgbClr val="B9B9B9"/>
                      </a:solidFill>
                      <a:prstDash val="sysDot"/>
                      <a:round/>
                      <a:headEnd type="none" w="med" len="med"/>
                      <a:tailEnd type="none" w="med" len="med"/>
                    </a:lnB>
                    <a:noFill/>
                  </a:tcPr>
                </a:tc>
                <a:tc>
                  <a:txBody>
                    <a:bodyPr/>
                    <a:lstStyle/>
                    <a:p>
                      <a:pPr algn="ctr"/>
                      <a:endParaRPr lang="fr-FR" sz="700" b="0" dirty="0">
                        <a:solidFill>
                          <a:srgbClr val="CD0037"/>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CD0037"/>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CD0037"/>
                        </a:solidFill>
                        <a:latin typeface="Avenir LT Std 35 Light"/>
                      </a:endParaRPr>
                    </a:p>
                  </a:txBody>
                  <a:tcPr marL="42007" marR="42007" marT="21024" marB="21024" anchor="ctr">
                    <a:solidFill>
                      <a:srgbClr val="D0D8E8"/>
                    </a:solidFill>
                  </a:tcPr>
                </a:tc>
                <a:extLst>
                  <a:ext uri="{0D108BD9-81ED-4DB2-BD59-A6C34878D82A}">
                    <a16:rowId xmlns:a16="http://schemas.microsoft.com/office/drawing/2014/main" val="10004"/>
                  </a:ext>
                </a:extLst>
              </a:tr>
              <a:tr h="203158">
                <a:tc vMerge="1">
                  <a:txBody>
                    <a:bodyPr/>
                    <a:lstStyle/>
                    <a:p>
                      <a:pPr algn="ctr"/>
                      <a:endParaRPr lang="fr-FR" sz="1200" b="1">
                        <a:solidFill>
                          <a:schemeClr val="bg1"/>
                        </a:solidFill>
                        <a:latin typeface="Avenir LT Std 35 Light"/>
                      </a:endParaRPr>
                    </a:p>
                  </a:txBody>
                  <a:tcPr anchor="ctr">
                    <a:solidFill>
                      <a:srgbClr val="009AA6"/>
                    </a:solidFill>
                  </a:tcPr>
                </a:tc>
                <a:tc vMerge="1">
                  <a:txBody>
                    <a:bodyPr/>
                    <a:lstStyle/>
                    <a:p>
                      <a:endParaRPr lang="fr-FR"/>
                    </a:p>
                  </a:txBody>
                  <a:tcPr/>
                </a:tc>
                <a:tc>
                  <a:txBody>
                    <a:bodyPr/>
                    <a:lstStyle/>
                    <a:p>
                      <a:pPr algn="ctr"/>
                      <a:r>
                        <a:rPr lang="fr-FR" sz="900" b="0" dirty="0">
                          <a:solidFill>
                            <a:srgbClr val="000000"/>
                          </a:solidFill>
                          <a:latin typeface="Avenir LT Std 35 Light"/>
                        </a:rPr>
                        <a:t>10€ / </a:t>
                      </a:r>
                      <a:r>
                        <a:rPr lang="fr-FR" sz="900" b="0" dirty="0">
                          <a:solidFill>
                            <a:srgbClr val="CD0037"/>
                          </a:solidFill>
                          <a:latin typeface="Avenir LT Std 35 Light"/>
                        </a:rPr>
                        <a:t>7€</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15€/ </a:t>
                      </a:r>
                      <a:r>
                        <a:rPr lang="fr-FR" sz="900" b="0" dirty="0">
                          <a:solidFill>
                            <a:srgbClr val="CD0037"/>
                          </a:solidFill>
                          <a:latin typeface="Avenir LT Std 35 Light"/>
                        </a:rPr>
                        <a:t>11€</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25€ / </a:t>
                      </a:r>
                      <a:r>
                        <a:rPr lang="fr-FR" sz="900" b="0" dirty="0">
                          <a:solidFill>
                            <a:srgbClr val="CD0037"/>
                          </a:solidFill>
                          <a:latin typeface="Avenir LT Std 35 Light"/>
                        </a:rPr>
                        <a:t>18€</a:t>
                      </a:r>
                    </a:p>
                  </a:txBody>
                  <a:tcPr marL="42007" marR="42007" marT="21024" marB="21024" anchor="ctr">
                    <a:solidFill>
                      <a:srgbClr val="E9EDF4"/>
                    </a:solidFill>
                  </a:tcPr>
                </a:tc>
                <a:extLst>
                  <a:ext uri="{0D108BD9-81ED-4DB2-BD59-A6C34878D82A}">
                    <a16:rowId xmlns:a16="http://schemas.microsoft.com/office/drawing/2014/main" val="10005"/>
                  </a:ext>
                </a:extLst>
              </a:tr>
              <a:tr h="203158">
                <a:tc>
                  <a:txBody>
                    <a:bodyPr/>
                    <a:lstStyle/>
                    <a:p>
                      <a:pPr algn="l"/>
                      <a:endParaRPr lang="fr-FR" sz="700" b="0" dirty="0">
                        <a:latin typeface="Avenir LT Std 35 Light"/>
                      </a:endParaRPr>
                    </a:p>
                  </a:txBody>
                  <a:tcPr marL="42007" marR="42007" marT="21024" marB="21024" anchor="ctr">
                    <a:lnT w="9525" cap="flat" cmpd="sng" algn="ctr">
                      <a:solidFill>
                        <a:srgbClr val="B9B9B9"/>
                      </a:solidFill>
                      <a:prstDash val="sysDot"/>
                      <a:round/>
                      <a:headEnd type="none" w="med" len="med"/>
                      <a:tailEnd type="none" w="med" len="med"/>
                    </a:lnT>
                    <a:noFill/>
                  </a:tcPr>
                </a:tc>
                <a:tc>
                  <a:txBody>
                    <a:bodyPr/>
                    <a:lstStyle/>
                    <a:p>
                      <a:pPr algn="l"/>
                      <a:endParaRPr lang="fr-FR" sz="700" b="0" dirty="0">
                        <a:latin typeface="Avenir LT Std 35 Light"/>
                      </a:endParaRPr>
                    </a:p>
                  </a:txBody>
                  <a:tcPr marL="42007" marR="42007" marT="21024" marB="21024" anchor="ctr">
                    <a:lnT w="9525" cap="flat" cmpd="sng" algn="ctr">
                      <a:solidFill>
                        <a:srgbClr val="B9B9B9"/>
                      </a:solidFill>
                      <a:prstDash val="sysDot"/>
                      <a:round/>
                      <a:headEnd type="none" w="med" len="med"/>
                      <a:tailEnd type="none" w="med" len="med"/>
                    </a:lnT>
                    <a:noFill/>
                  </a:tcPr>
                </a:tc>
                <a:tc>
                  <a:txBody>
                    <a:bodyPr/>
                    <a:lstStyle/>
                    <a:p>
                      <a:pPr algn="ctr"/>
                      <a:endParaRPr lang="fr-FR" sz="700" b="0" dirty="0">
                        <a:latin typeface="Avenir LT Std 35 Light"/>
                      </a:endParaRPr>
                    </a:p>
                  </a:txBody>
                  <a:tcPr marL="42007" marR="42007" marT="21024" marB="21024" anchor="ctr">
                    <a:noFill/>
                  </a:tcPr>
                </a:tc>
                <a:tc>
                  <a:txBody>
                    <a:bodyPr/>
                    <a:lstStyle/>
                    <a:p>
                      <a:pPr algn="ctr"/>
                      <a:endParaRPr lang="fr-FR" sz="700" b="0" dirty="0">
                        <a:latin typeface="Avenir LT Std 35 Light"/>
                      </a:endParaRPr>
                    </a:p>
                  </a:txBody>
                  <a:tcPr marL="42007" marR="42007" marT="21024" marB="21024" anchor="ctr">
                    <a:noFill/>
                  </a:tcPr>
                </a:tc>
                <a:tc>
                  <a:txBody>
                    <a:bodyPr/>
                    <a:lstStyle/>
                    <a:p>
                      <a:pPr algn="ctr"/>
                      <a:endParaRPr lang="fr-FR" sz="700" b="0" dirty="0">
                        <a:latin typeface="Avenir LT Std 35 Light"/>
                      </a:endParaRPr>
                    </a:p>
                  </a:txBody>
                  <a:tcPr marL="42007" marR="42007" marT="21024" marB="21024" anchor="ctr">
                    <a:noFill/>
                  </a:tcPr>
                </a:tc>
                <a:extLst>
                  <a:ext uri="{0D108BD9-81ED-4DB2-BD59-A6C34878D82A}">
                    <a16:rowId xmlns:a16="http://schemas.microsoft.com/office/drawing/2014/main" val="10006"/>
                  </a:ext>
                </a:extLst>
              </a:tr>
              <a:tr h="203158">
                <a:tc rowSpan="2">
                  <a:txBody>
                    <a:bodyPr/>
                    <a:lstStyle/>
                    <a:p>
                      <a:pPr algn="l"/>
                      <a:r>
                        <a:rPr lang="fr-FR" sz="900" b="0" dirty="0">
                          <a:solidFill>
                            <a:sysClr val="windowText" lastClr="000000"/>
                          </a:solidFill>
                          <a:latin typeface="Avenir LT Std 35 Light"/>
                        </a:rPr>
                        <a:t>Barème</a:t>
                      </a:r>
                    </a:p>
                    <a:p>
                      <a:pPr algn="l"/>
                      <a:r>
                        <a:rPr lang="fr-FR" sz="900" b="0" dirty="0">
                          <a:solidFill>
                            <a:sysClr val="windowText" lastClr="000000"/>
                          </a:solidFill>
                          <a:latin typeface="Avenir LT Std 35 Light"/>
                        </a:rPr>
                        <a:t>Contrôle</a:t>
                      </a:r>
                    </a:p>
                  </a:txBody>
                  <a:tcPr marL="42007" marR="42007" marT="21024" marB="21024" anchor="ctr">
                    <a:lnB w="9525" cap="flat" cmpd="sng" algn="ctr">
                      <a:solidFill>
                        <a:srgbClr val="B9B9B9"/>
                      </a:solidFill>
                      <a:prstDash val="sysDot"/>
                      <a:round/>
                      <a:headEnd type="none" w="med" len="med"/>
                      <a:tailEnd type="none" w="med" len="med"/>
                    </a:lnB>
                    <a:noFill/>
                  </a:tcPr>
                </a:tc>
                <a:tc rowSpan="2">
                  <a:txBody>
                    <a:bodyPr/>
                    <a:lstStyle/>
                    <a:p>
                      <a:pPr algn="l"/>
                      <a:endParaRPr lang="fr-FR" sz="700" b="0" dirty="0">
                        <a:solidFill>
                          <a:sysClr val="windowText" lastClr="000000"/>
                        </a:solidFill>
                        <a:latin typeface="Avenir LT Std 35 Light"/>
                      </a:endParaRPr>
                    </a:p>
                  </a:txBody>
                  <a:tcPr marL="42007" marR="42007" marT="21024" marB="21024" anchor="ctr">
                    <a:lnB w="9525" cap="flat" cmpd="sng" algn="ctr">
                      <a:solidFill>
                        <a:srgbClr val="B9B9B9"/>
                      </a:solidFill>
                      <a:prstDash val="sysDot"/>
                      <a:round/>
                      <a:headEnd type="none" w="med" len="med"/>
                      <a:tailEnd type="none" w="med" len="med"/>
                    </a:lnB>
                    <a:noFill/>
                  </a:tcPr>
                </a:tc>
                <a:tc>
                  <a:txBody>
                    <a:bodyPr/>
                    <a:lstStyle/>
                    <a:p>
                      <a:pPr algn="ctr"/>
                      <a:endParaRPr lang="fr-FR" sz="700" b="0" dirty="0">
                        <a:solidFill>
                          <a:srgbClr val="000000"/>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000000"/>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000000"/>
                        </a:solidFill>
                        <a:latin typeface="Avenir LT Std 35 Light"/>
                      </a:endParaRPr>
                    </a:p>
                  </a:txBody>
                  <a:tcPr marL="42007" marR="42007" marT="21024" marB="21024" anchor="ctr">
                    <a:solidFill>
                      <a:srgbClr val="D0D8E8"/>
                    </a:solidFill>
                  </a:tcPr>
                </a:tc>
                <a:extLst>
                  <a:ext uri="{0D108BD9-81ED-4DB2-BD59-A6C34878D82A}">
                    <a16:rowId xmlns:a16="http://schemas.microsoft.com/office/drawing/2014/main" val="10007"/>
                  </a:ext>
                </a:extLst>
              </a:tr>
              <a:tr h="203158">
                <a:tc vMerge="1">
                  <a:txBody>
                    <a:bodyPr/>
                    <a:lstStyle/>
                    <a:p>
                      <a:pPr algn="ctr"/>
                      <a:endParaRPr lang="fr-FR" sz="1200" b="0">
                        <a:solidFill>
                          <a:schemeClr val="bg1"/>
                        </a:solidFill>
                        <a:latin typeface="Avenir LT Std 35 Light"/>
                      </a:endParaRPr>
                    </a:p>
                  </a:txBody>
                  <a:tcPr anchor="ctr">
                    <a:solidFill>
                      <a:srgbClr val="009AA6"/>
                    </a:solidFill>
                  </a:tcPr>
                </a:tc>
                <a:tc vMerge="1">
                  <a:txBody>
                    <a:bodyPr/>
                    <a:lstStyle/>
                    <a:p>
                      <a:endParaRPr lang="fr-FR"/>
                    </a:p>
                  </a:txBody>
                  <a:tcPr/>
                </a:tc>
                <a:tc>
                  <a:txBody>
                    <a:bodyPr/>
                    <a:lstStyle/>
                    <a:p>
                      <a:pPr algn="ctr"/>
                      <a:r>
                        <a:rPr lang="fr-FR" sz="900" b="0" dirty="0">
                          <a:solidFill>
                            <a:srgbClr val="000000"/>
                          </a:solidFill>
                          <a:latin typeface="Avenir LT Std 35 Light"/>
                        </a:rPr>
                        <a:t>50€</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50€</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50€</a:t>
                      </a:r>
                    </a:p>
                  </a:txBody>
                  <a:tcPr marL="42007" marR="42007" marT="21024" marB="21024" anchor="ctr">
                    <a:solidFill>
                      <a:srgbClr val="E9EDF4"/>
                    </a:solidFill>
                  </a:tcPr>
                </a:tc>
                <a:extLst>
                  <a:ext uri="{0D108BD9-81ED-4DB2-BD59-A6C34878D82A}">
                    <a16:rowId xmlns:a16="http://schemas.microsoft.com/office/drawing/2014/main" val="10008"/>
                  </a:ext>
                </a:extLst>
              </a:tr>
              <a:tr h="203158">
                <a:tc>
                  <a:txBody>
                    <a:bodyPr/>
                    <a:lstStyle/>
                    <a:p>
                      <a:pPr algn="l"/>
                      <a:endParaRPr lang="fr-FR" sz="700" b="0" dirty="0">
                        <a:latin typeface="Avenir LT Std 35 Light"/>
                      </a:endParaRPr>
                    </a:p>
                  </a:txBody>
                  <a:tcPr marL="42007" marR="42007" marT="21024" marB="21024" anchor="ctr">
                    <a:lnT w="9525" cap="flat" cmpd="sng" algn="ctr">
                      <a:solidFill>
                        <a:srgbClr val="B9B9B9"/>
                      </a:solidFill>
                      <a:prstDash val="sysDot"/>
                      <a:round/>
                      <a:headEnd type="none" w="med" len="med"/>
                      <a:tailEnd type="none" w="med" len="med"/>
                    </a:lnT>
                    <a:noFill/>
                  </a:tcPr>
                </a:tc>
                <a:tc>
                  <a:txBody>
                    <a:bodyPr/>
                    <a:lstStyle/>
                    <a:p>
                      <a:pPr algn="l"/>
                      <a:endParaRPr lang="fr-FR" sz="700" b="0" dirty="0">
                        <a:latin typeface="Avenir LT Std 35 Light"/>
                      </a:endParaRPr>
                    </a:p>
                  </a:txBody>
                  <a:tcPr marL="42007" marR="42007" marT="21024" marB="21024" anchor="ctr">
                    <a:lnT w="9525" cap="flat" cmpd="sng" algn="ctr">
                      <a:solidFill>
                        <a:srgbClr val="B9B9B9"/>
                      </a:solidFill>
                      <a:prstDash val="sysDot"/>
                      <a:round/>
                      <a:headEnd type="none" w="med" len="med"/>
                      <a:tailEnd type="none" w="med" len="med"/>
                    </a:lnT>
                    <a:noFill/>
                  </a:tcPr>
                </a:tc>
                <a:tc>
                  <a:txBody>
                    <a:bodyPr/>
                    <a:lstStyle/>
                    <a:p>
                      <a:pPr algn="ctr"/>
                      <a:endParaRPr lang="fr-FR" sz="700" b="0" dirty="0">
                        <a:latin typeface="Avenir LT Std 35 Light"/>
                      </a:endParaRPr>
                    </a:p>
                  </a:txBody>
                  <a:tcPr marL="42007" marR="42007" marT="21024" marB="21024" anchor="ctr">
                    <a:noFill/>
                  </a:tcPr>
                </a:tc>
                <a:tc>
                  <a:txBody>
                    <a:bodyPr/>
                    <a:lstStyle/>
                    <a:p>
                      <a:pPr algn="ctr"/>
                      <a:endParaRPr lang="fr-FR" sz="700" b="0" dirty="0">
                        <a:latin typeface="Avenir LT Std 35 Light"/>
                      </a:endParaRPr>
                    </a:p>
                  </a:txBody>
                  <a:tcPr marL="42007" marR="42007" marT="21024" marB="21024" anchor="ctr">
                    <a:noFill/>
                  </a:tcPr>
                </a:tc>
                <a:tc>
                  <a:txBody>
                    <a:bodyPr/>
                    <a:lstStyle/>
                    <a:p>
                      <a:pPr algn="ctr"/>
                      <a:endParaRPr lang="fr-FR" sz="700" b="0" dirty="0">
                        <a:latin typeface="Avenir LT Std 35 Light"/>
                      </a:endParaRPr>
                    </a:p>
                  </a:txBody>
                  <a:tcPr marL="42007" marR="42007" marT="21024" marB="21024" anchor="ctr">
                    <a:noFill/>
                  </a:tcPr>
                </a:tc>
                <a:extLst>
                  <a:ext uri="{0D108BD9-81ED-4DB2-BD59-A6C34878D82A}">
                    <a16:rowId xmlns:a16="http://schemas.microsoft.com/office/drawing/2014/main" val="10009"/>
                  </a:ext>
                </a:extLst>
              </a:tr>
              <a:tr h="203158">
                <a:tc rowSpan="2">
                  <a:txBody>
                    <a:bodyPr/>
                    <a:lstStyle/>
                    <a:p>
                      <a:pPr algn="l"/>
                      <a:r>
                        <a:rPr lang="fr-FR" sz="900" b="0" dirty="0">
                          <a:solidFill>
                            <a:sysClr val="windowText" lastClr="000000"/>
                          </a:solidFill>
                          <a:latin typeface="Avenir LT Std 35 Light"/>
                        </a:rPr>
                        <a:t>Barème Contrôle</a:t>
                      </a:r>
                    </a:p>
                    <a:p>
                      <a:pPr algn="l"/>
                      <a:r>
                        <a:rPr lang="fr-FR" sz="900" b="0" dirty="0">
                          <a:solidFill>
                            <a:sysClr val="windowText" lastClr="000000"/>
                          </a:solidFill>
                          <a:latin typeface="Avenir LT Std 35 Light"/>
                        </a:rPr>
                        <a:t>Majoré</a:t>
                      </a:r>
                    </a:p>
                  </a:txBody>
                  <a:tcPr marL="42007" marR="42007" marT="21024" marB="21024" anchor="ctr">
                    <a:lnB w="9525" cap="flat" cmpd="sng" algn="ctr">
                      <a:solidFill>
                        <a:srgbClr val="B9B9B9"/>
                      </a:solidFill>
                      <a:prstDash val="sysDot"/>
                      <a:round/>
                      <a:headEnd type="none" w="med" len="med"/>
                      <a:tailEnd type="none" w="med" len="med"/>
                    </a:lnB>
                    <a:noFill/>
                  </a:tcPr>
                </a:tc>
                <a:tc rowSpan="2">
                  <a:txBody>
                    <a:bodyPr/>
                    <a:lstStyle/>
                    <a:p>
                      <a:pPr algn="l"/>
                      <a:endParaRPr lang="fr-FR" sz="700" b="0" dirty="0">
                        <a:solidFill>
                          <a:sysClr val="windowText" lastClr="000000"/>
                        </a:solidFill>
                        <a:latin typeface="Avenir LT Std 35 Light"/>
                      </a:endParaRPr>
                    </a:p>
                  </a:txBody>
                  <a:tcPr marL="42007" marR="42007" marT="21024" marB="21024" anchor="ctr">
                    <a:lnB w="9525" cap="flat" cmpd="sng" algn="ctr">
                      <a:solidFill>
                        <a:srgbClr val="B9B9B9"/>
                      </a:solidFill>
                      <a:prstDash val="sysDot"/>
                      <a:round/>
                      <a:headEnd type="none" w="med" len="med"/>
                      <a:tailEnd type="none" w="med" len="med"/>
                    </a:lnB>
                    <a:noFill/>
                  </a:tcPr>
                </a:tc>
                <a:tc>
                  <a:txBody>
                    <a:bodyPr/>
                    <a:lstStyle/>
                    <a:p>
                      <a:pPr algn="ctr"/>
                      <a:endParaRPr lang="fr-FR" sz="700" b="0" dirty="0">
                        <a:solidFill>
                          <a:srgbClr val="000000"/>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000000"/>
                        </a:solidFill>
                        <a:latin typeface="Avenir LT Std 35 Light"/>
                      </a:endParaRPr>
                    </a:p>
                  </a:txBody>
                  <a:tcPr marL="42007" marR="42007" marT="21024" marB="21024" anchor="ctr">
                    <a:solidFill>
                      <a:srgbClr val="D0D8E8"/>
                    </a:solidFill>
                  </a:tcPr>
                </a:tc>
                <a:tc>
                  <a:txBody>
                    <a:bodyPr/>
                    <a:lstStyle/>
                    <a:p>
                      <a:pPr algn="ctr"/>
                      <a:endParaRPr lang="fr-FR" sz="700" b="0" dirty="0">
                        <a:solidFill>
                          <a:srgbClr val="000000"/>
                        </a:solidFill>
                        <a:latin typeface="Avenir LT Std 35 Light"/>
                      </a:endParaRPr>
                    </a:p>
                  </a:txBody>
                  <a:tcPr marL="42007" marR="42007" marT="21024" marB="21024" anchor="ctr">
                    <a:solidFill>
                      <a:srgbClr val="D0D8E8"/>
                    </a:solidFill>
                  </a:tcPr>
                </a:tc>
                <a:extLst>
                  <a:ext uri="{0D108BD9-81ED-4DB2-BD59-A6C34878D82A}">
                    <a16:rowId xmlns:a16="http://schemas.microsoft.com/office/drawing/2014/main" val="10010"/>
                  </a:ext>
                </a:extLst>
              </a:tr>
              <a:tr h="203158">
                <a:tc vMerge="1">
                  <a:txBody>
                    <a:bodyPr/>
                    <a:lstStyle/>
                    <a:p>
                      <a:pPr algn="ctr"/>
                      <a:endParaRPr lang="fr-FR" sz="1200" b="0">
                        <a:solidFill>
                          <a:schemeClr val="bg1"/>
                        </a:solidFill>
                        <a:latin typeface="Avenir LT Std 35 Light"/>
                      </a:endParaRPr>
                    </a:p>
                  </a:txBody>
                  <a:tcPr anchor="ctr">
                    <a:solidFill>
                      <a:srgbClr val="009AA6"/>
                    </a:solidFill>
                  </a:tcPr>
                </a:tc>
                <a:tc vMerge="1">
                  <a:txBody>
                    <a:bodyPr/>
                    <a:lstStyle/>
                    <a:p>
                      <a:endParaRPr lang="fr-FR"/>
                    </a:p>
                  </a:txBody>
                  <a:tcPr/>
                </a:tc>
                <a:tc>
                  <a:txBody>
                    <a:bodyPr/>
                    <a:lstStyle/>
                    <a:p>
                      <a:pPr algn="ctr"/>
                      <a:r>
                        <a:rPr lang="fr-FR" sz="900" b="0" dirty="0">
                          <a:solidFill>
                            <a:srgbClr val="000000"/>
                          </a:solidFill>
                          <a:latin typeface="Avenir LT Std 35 Light"/>
                        </a:rPr>
                        <a:t>70€</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70€</a:t>
                      </a:r>
                    </a:p>
                  </a:txBody>
                  <a:tcPr marL="42007" marR="42007" marT="21024" marB="21024" anchor="ctr">
                    <a:solidFill>
                      <a:srgbClr val="E9EDF4"/>
                    </a:solidFill>
                  </a:tcPr>
                </a:tc>
                <a:tc>
                  <a:txBody>
                    <a:bodyPr/>
                    <a:lstStyle/>
                    <a:p>
                      <a:pPr algn="ctr"/>
                      <a:r>
                        <a:rPr lang="fr-FR" sz="900" b="0" dirty="0">
                          <a:solidFill>
                            <a:srgbClr val="000000"/>
                          </a:solidFill>
                          <a:latin typeface="Avenir LT Std 35 Light"/>
                        </a:rPr>
                        <a:t>80€</a:t>
                      </a:r>
                    </a:p>
                  </a:txBody>
                  <a:tcPr marL="42007" marR="42007" marT="21024" marB="21024" anchor="ctr">
                    <a:solidFill>
                      <a:srgbClr val="E9EDF4"/>
                    </a:solidFill>
                  </a:tcPr>
                </a:tc>
                <a:extLst>
                  <a:ext uri="{0D108BD9-81ED-4DB2-BD59-A6C34878D82A}">
                    <a16:rowId xmlns:a16="http://schemas.microsoft.com/office/drawing/2014/main" val="10011"/>
                  </a:ext>
                </a:extLst>
              </a:tr>
            </a:tbl>
          </a:graphicData>
        </a:graphic>
      </p:graphicFrame>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0680" y="816675"/>
            <a:ext cx="1244049" cy="378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912062" y="1413724"/>
            <a:ext cx="3812338" cy="258284"/>
          </a:xfrm>
          <a:prstGeom prst="rect">
            <a:avLst/>
          </a:prstGeom>
        </p:spPr>
        <p:txBody>
          <a:bodyPr wrap="square" lIns="42426" tIns="21213" rIns="42426" bIns="21213" anchor="t">
            <a:spAutoFit/>
          </a:bodyPr>
          <a:lstStyle/>
          <a:p>
            <a:r>
              <a:rPr lang="fr-FR" sz="1400" dirty="0">
                <a:latin typeface="Avenir LT Std 65 Medium" pitchFamily="34" charset="0"/>
                <a:cs typeface="Arial" pitchFamily="34" charset="0"/>
              </a:rPr>
              <a:t>BARÈMES APPLICABLES A BORD DES TER</a:t>
            </a:r>
          </a:p>
        </p:txBody>
      </p:sp>
      <p:sp>
        <p:nvSpPr>
          <p:cNvPr id="9" name="Rectangle 8"/>
          <p:cNvSpPr/>
          <p:nvPr/>
        </p:nvSpPr>
        <p:spPr>
          <a:xfrm>
            <a:off x="2305394" y="1710074"/>
            <a:ext cx="1686658" cy="210836"/>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lIns="42426" tIns="21213" rIns="42426" bIns="21213" rtlCol="0" anchor="ctr"/>
          <a:lstStyle/>
          <a:p>
            <a:pPr algn="ctr"/>
            <a:r>
              <a:rPr lang="fr-FR" sz="900" b="1" dirty="0">
                <a:solidFill>
                  <a:schemeClr val="bg1"/>
                </a:solidFill>
                <a:latin typeface="Avenir 35 Light"/>
              </a:rPr>
              <a:t>DISTANCE PARCOURUE</a:t>
            </a:r>
          </a:p>
        </p:txBody>
      </p:sp>
      <p:sp>
        <p:nvSpPr>
          <p:cNvPr id="14" name="Rectangle à coins arrondis 13"/>
          <p:cNvSpPr/>
          <p:nvPr/>
        </p:nvSpPr>
        <p:spPr>
          <a:xfrm>
            <a:off x="1752600" y="2368963"/>
            <a:ext cx="411515" cy="229197"/>
          </a:xfrm>
          <a:prstGeom prst="roundRect">
            <a:avLst/>
          </a:prstGeom>
          <a:solidFill>
            <a:srgbClr val="E9EDF4"/>
          </a:solidFill>
          <a:ln>
            <a:noFill/>
          </a:ln>
        </p:spPr>
        <p:style>
          <a:lnRef idx="2">
            <a:schemeClr val="accent1">
              <a:shade val="50000"/>
            </a:schemeClr>
          </a:lnRef>
          <a:fillRef idx="1">
            <a:schemeClr val="accent1"/>
          </a:fillRef>
          <a:effectRef idx="0">
            <a:schemeClr val="accent1"/>
          </a:effectRef>
          <a:fontRef idx="minor">
            <a:schemeClr val="lt1"/>
          </a:fontRef>
        </p:style>
        <p:txBody>
          <a:bodyPr lIns="42426" tIns="21213" rIns="42426" bIns="21213" rtlCol="0" anchor="ctr"/>
          <a:lstStyle/>
          <a:p>
            <a:pPr algn="ctr"/>
            <a:r>
              <a:rPr lang="fr-FR" sz="800" dirty="0">
                <a:solidFill>
                  <a:schemeClr val="tx1"/>
                </a:solidFill>
                <a:latin typeface="Avenir 35 Light"/>
              </a:rPr>
              <a:t>2</a:t>
            </a:r>
            <a:r>
              <a:rPr lang="fr-FR" sz="800" baseline="30000" dirty="0">
                <a:solidFill>
                  <a:schemeClr val="tx1"/>
                </a:solidFill>
                <a:latin typeface="Avenir 35 Light"/>
              </a:rPr>
              <a:t>ème</a:t>
            </a:r>
            <a:endParaRPr lang="fr-FR" sz="600" baseline="30000" dirty="0">
              <a:solidFill>
                <a:schemeClr val="tx1"/>
              </a:solidFill>
              <a:latin typeface="Avenir 35 Light"/>
            </a:endParaRPr>
          </a:p>
          <a:p>
            <a:pPr algn="ctr"/>
            <a:r>
              <a:rPr lang="fr-FR" sz="300" dirty="0">
                <a:solidFill>
                  <a:schemeClr val="tx1"/>
                </a:solidFill>
                <a:latin typeface="Avenir 35 Light"/>
              </a:rPr>
              <a:t>CLASSE</a:t>
            </a:r>
          </a:p>
        </p:txBody>
      </p:sp>
      <p:sp>
        <p:nvSpPr>
          <p:cNvPr id="15" name="Rectangle à coins arrondis 14"/>
          <p:cNvSpPr/>
          <p:nvPr/>
        </p:nvSpPr>
        <p:spPr>
          <a:xfrm>
            <a:off x="1752600" y="3009884"/>
            <a:ext cx="411515" cy="197279"/>
          </a:xfrm>
          <a:prstGeom prst="roundRect">
            <a:avLst/>
          </a:prstGeom>
          <a:solidFill>
            <a:srgbClr val="E9EDF4"/>
          </a:solidFill>
          <a:ln>
            <a:noFill/>
          </a:ln>
        </p:spPr>
        <p:style>
          <a:lnRef idx="2">
            <a:schemeClr val="accent1">
              <a:shade val="50000"/>
            </a:schemeClr>
          </a:lnRef>
          <a:fillRef idx="1">
            <a:schemeClr val="accent1"/>
          </a:fillRef>
          <a:effectRef idx="0">
            <a:schemeClr val="accent1"/>
          </a:effectRef>
          <a:fontRef idx="minor">
            <a:schemeClr val="lt1"/>
          </a:fontRef>
        </p:style>
        <p:txBody>
          <a:bodyPr lIns="42426" tIns="21213" rIns="42426" bIns="21213" rtlCol="0" anchor="ctr"/>
          <a:lstStyle/>
          <a:p>
            <a:pPr algn="ctr"/>
            <a:r>
              <a:rPr lang="fr-FR" sz="800" dirty="0">
                <a:solidFill>
                  <a:schemeClr val="tx1"/>
                </a:solidFill>
                <a:latin typeface="Avenir 35 Light"/>
              </a:rPr>
              <a:t>2</a:t>
            </a:r>
            <a:r>
              <a:rPr lang="fr-FR" sz="800" baseline="30000" dirty="0">
                <a:solidFill>
                  <a:schemeClr val="tx1"/>
                </a:solidFill>
                <a:latin typeface="Avenir 35 Light"/>
              </a:rPr>
              <a:t>ème</a:t>
            </a:r>
          </a:p>
          <a:p>
            <a:pPr algn="ctr"/>
            <a:r>
              <a:rPr lang="fr-FR" sz="700" dirty="0">
                <a:solidFill>
                  <a:schemeClr val="tx1"/>
                </a:solidFill>
                <a:latin typeface="Avenir 35 Light"/>
              </a:rPr>
              <a:t>CLASSE</a:t>
            </a:r>
            <a:endParaRPr lang="fr-FR" sz="500" dirty="0">
              <a:solidFill>
                <a:schemeClr val="tx1"/>
              </a:solidFill>
              <a:latin typeface="Avenir 35 Light"/>
            </a:endParaRPr>
          </a:p>
        </p:txBody>
      </p:sp>
      <p:sp>
        <p:nvSpPr>
          <p:cNvPr id="16" name="Rectangle à coins arrondis 15"/>
          <p:cNvSpPr/>
          <p:nvPr/>
        </p:nvSpPr>
        <p:spPr>
          <a:xfrm>
            <a:off x="1752600" y="3584993"/>
            <a:ext cx="411515" cy="231770"/>
          </a:xfrm>
          <a:prstGeom prst="roundRect">
            <a:avLst/>
          </a:prstGeom>
          <a:solidFill>
            <a:srgbClr val="E9EDF4"/>
          </a:solidFill>
          <a:ln>
            <a:noFill/>
          </a:ln>
        </p:spPr>
        <p:style>
          <a:lnRef idx="2">
            <a:schemeClr val="accent1">
              <a:shade val="50000"/>
            </a:schemeClr>
          </a:lnRef>
          <a:fillRef idx="1">
            <a:schemeClr val="accent1"/>
          </a:fillRef>
          <a:effectRef idx="0">
            <a:schemeClr val="accent1"/>
          </a:effectRef>
          <a:fontRef idx="minor">
            <a:schemeClr val="lt1"/>
          </a:fontRef>
        </p:style>
        <p:txBody>
          <a:bodyPr lIns="42426" tIns="21213" rIns="42426" bIns="21213" rtlCol="0" anchor="ctr"/>
          <a:lstStyle/>
          <a:p>
            <a:pPr algn="ctr"/>
            <a:r>
              <a:rPr lang="fr-FR" sz="900" dirty="0">
                <a:solidFill>
                  <a:schemeClr val="tx1"/>
                </a:solidFill>
                <a:latin typeface="Avenir 35 Light"/>
              </a:rPr>
              <a:t>2</a:t>
            </a:r>
            <a:r>
              <a:rPr lang="fr-FR" sz="900" baseline="30000" dirty="0">
                <a:solidFill>
                  <a:schemeClr val="tx1"/>
                </a:solidFill>
                <a:latin typeface="Avenir 35 Light"/>
              </a:rPr>
              <a:t>ème</a:t>
            </a:r>
            <a:endParaRPr lang="fr-FR" sz="700" baseline="30000" dirty="0">
              <a:solidFill>
                <a:schemeClr val="tx1"/>
              </a:solidFill>
              <a:latin typeface="Avenir 35 Light"/>
            </a:endParaRPr>
          </a:p>
          <a:p>
            <a:pPr algn="ctr"/>
            <a:r>
              <a:rPr lang="fr-FR" sz="400" dirty="0">
                <a:solidFill>
                  <a:schemeClr val="tx1"/>
                </a:solidFill>
                <a:latin typeface="Avenir 35 Light"/>
              </a:rPr>
              <a:t>CLASSE</a:t>
            </a:r>
          </a:p>
        </p:txBody>
      </p:sp>
      <p:sp>
        <p:nvSpPr>
          <p:cNvPr id="17" name="Rectangle à coins arrondis 16"/>
          <p:cNvSpPr/>
          <p:nvPr/>
        </p:nvSpPr>
        <p:spPr>
          <a:xfrm>
            <a:off x="1777619" y="4227348"/>
            <a:ext cx="386496" cy="189759"/>
          </a:xfrm>
          <a:prstGeom prst="roundRect">
            <a:avLst/>
          </a:prstGeom>
          <a:solidFill>
            <a:srgbClr val="E9EDF4"/>
          </a:solidFill>
          <a:ln>
            <a:noFill/>
          </a:ln>
        </p:spPr>
        <p:style>
          <a:lnRef idx="2">
            <a:schemeClr val="accent1">
              <a:shade val="50000"/>
            </a:schemeClr>
          </a:lnRef>
          <a:fillRef idx="1">
            <a:schemeClr val="accent1"/>
          </a:fillRef>
          <a:effectRef idx="0">
            <a:schemeClr val="accent1"/>
          </a:effectRef>
          <a:fontRef idx="minor">
            <a:schemeClr val="lt1"/>
          </a:fontRef>
        </p:style>
        <p:txBody>
          <a:bodyPr lIns="42426" tIns="21213" rIns="42426" bIns="21213" rtlCol="0" anchor="ctr"/>
          <a:lstStyle/>
          <a:p>
            <a:pPr algn="ctr"/>
            <a:r>
              <a:rPr lang="fr-FR" sz="900" dirty="0">
                <a:solidFill>
                  <a:schemeClr val="tx1"/>
                </a:solidFill>
                <a:latin typeface="Avenir 35 Light"/>
              </a:rPr>
              <a:t>2</a:t>
            </a:r>
            <a:r>
              <a:rPr lang="fr-FR" sz="900" baseline="30000" dirty="0">
                <a:solidFill>
                  <a:schemeClr val="tx1"/>
                </a:solidFill>
                <a:latin typeface="Avenir 35 Light"/>
              </a:rPr>
              <a:t>ème</a:t>
            </a:r>
          </a:p>
          <a:p>
            <a:pPr algn="ctr"/>
            <a:r>
              <a:rPr lang="fr-FR" sz="600" dirty="0">
                <a:solidFill>
                  <a:schemeClr val="tx1"/>
                </a:solidFill>
                <a:latin typeface="Avenir 35 Light"/>
              </a:rPr>
              <a:t>CLASSE</a:t>
            </a:r>
          </a:p>
        </p:txBody>
      </p:sp>
      <p:sp>
        <p:nvSpPr>
          <p:cNvPr id="34" name="ZoneTexte 33"/>
          <p:cNvSpPr txBox="1"/>
          <p:nvPr/>
        </p:nvSpPr>
        <p:spPr>
          <a:xfrm>
            <a:off x="58605" y="5845175"/>
            <a:ext cx="5427795" cy="453296"/>
          </a:xfrm>
          <a:prstGeom prst="rect">
            <a:avLst/>
          </a:prstGeom>
          <a:noFill/>
        </p:spPr>
        <p:txBody>
          <a:bodyPr wrap="square" lIns="52670" tIns="26336" rIns="52670" bIns="26336" rtlCol="0">
            <a:spAutoFit/>
          </a:bodyPr>
          <a:lstStyle/>
          <a:p>
            <a:r>
              <a:rPr lang="fr-FR" sz="800" dirty="0">
                <a:solidFill>
                  <a:srgbClr val="CD0037"/>
                </a:solidFill>
                <a:latin typeface="Avenir LT Std 35 Light" pitchFamily="34" charset="0"/>
              </a:rPr>
              <a:t>En rouge, Barème Minoré applicable uniquement aux cartes commerciales régionales et nationales</a:t>
            </a:r>
          </a:p>
          <a:p>
            <a:endParaRPr lang="fr-FR" sz="200" dirty="0">
              <a:solidFill>
                <a:srgbClr val="CD0037"/>
              </a:solidFill>
              <a:latin typeface="Avenir LT Std 35 Light" pitchFamily="34" charset="0"/>
            </a:endParaRPr>
          </a:p>
          <a:p>
            <a:r>
              <a:rPr lang="fr-FR" sz="700" dirty="0">
                <a:solidFill>
                  <a:schemeClr val="tx1">
                    <a:lumMod val="85000"/>
                    <a:lumOff val="15000"/>
                  </a:schemeClr>
                </a:solidFill>
                <a:latin typeface="Avenir LT Std 35 Light" pitchFamily="34" charset="0"/>
              </a:rPr>
              <a:t>Application de la réduction du tarif social sur le Barème Bord ou Exceptionnel</a:t>
            </a:r>
          </a:p>
          <a:p>
            <a:endParaRPr lang="fr-FR" sz="200" b="1" dirty="0">
              <a:solidFill>
                <a:srgbClr val="CD0037"/>
              </a:solidFill>
              <a:latin typeface="Avenir LT Std 35 Light" pitchFamily="34" charset="0"/>
            </a:endParaRPr>
          </a:p>
          <a:p>
            <a:r>
              <a:rPr lang="fr-FR" sz="700" dirty="0">
                <a:latin typeface="Avenir LT Std 35 Light" pitchFamily="34" charset="0"/>
              </a:rPr>
              <a:t>Les barèmes indiqués comprennent les frais de bord et les Indemnités Forfaitaires prévues dans le décret du 03 mai 2016</a:t>
            </a:r>
          </a:p>
        </p:txBody>
      </p:sp>
      <p:sp>
        <p:nvSpPr>
          <p:cNvPr id="2" name="Espace réservé du numéro de diapositive 1"/>
          <p:cNvSpPr>
            <a:spLocks noGrp="1"/>
          </p:cNvSpPr>
          <p:nvPr>
            <p:ph type="sldNum" sz="quarter" idx="12"/>
          </p:nvPr>
        </p:nvSpPr>
        <p:spPr>
          <a:xfrm>
            <a:off x="3840481" y="7327397"/>
            <a:ext cx="1226820" cy="169277"/>
          </a:xfrm>
        </p:spPr>
        <p:txBody>
          <a:bodyPr/>
          <a:lstStyle/>
          <a:p>
            <a:fld id="{1AC7752C-7ED2-40E4-B736-F771C307F48B}" type="slidenum">
              <a:rPr lang="fr-FR" sz="1100" smtClean="0"/>
              <a:t>9</a:t>
            </a:fld>
            <a:endParaRPr lang="fr-FR" sz="1100" dirty="0"/>
          </a:p>
        </p:txBody>
      </p:sp>
    </p:spTree>
    <p:extLst>
      <p:ext uri="{BB962C8B-B14F-4D97-AF65-F5344CB8AC3E}">
        <p14:creationId xmlns:p14="http://schemas.microsoft.com/office/powerpoint/2010/main" val="331461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8" y="218690"/>
            <a:ext cx="2991562"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dirty="0"/>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dirty="0"/>
          </a:p>
        </p:txBody>
      </p:sp>
      <p:sp>
        <p:nvSpPr>
          <p:cNvPr id="4" name="object 4"/>
          <p:cNvSpPr txBox="1"/>
          <p:nvPr/>
        </p:nvSpPr>
        <p:spPr>
          <a:xfrm>
            <a:off x="228601" y="371931"/>
            <a:ext cx="3428999" cy="215444"/>
          </a:xfrm>
          <a:prstGeom prst="rect">
            <a:avLst/>
          </a:prstGeom>
        </p:spPr>
        <p:txBody>
          <a:bodyPr vert="horz" wrap="square" lIns="0" tIns="0" rIns="0" bIns="0" rtlCol="0">
            <a:spAutoFit/>
          </a:bodyPr>
          <a:lstStyle/>
          <a:p>
            <a:pPr marL="12700" marR="5080">
              <a:lnSpc>
                <a:spcPct val="100000"/>
              </a:lnSpc>
            </a:pPr>
            <a:r>
              <a:rPr sz="1400" b="1" dirty="0">
                <a:solidFill>
                  <a:srgbClr val="FFFFFF"/>
                </a:solidFill>
                <a:latin typeface="Avenir LT Std 65 Medium"/>
                <a:cs typeface="Avenir LT Std 65 Medium"/>
              </a:rPr>
              <a:t>SANS TITRE </a:t>
            </a:r>
            <a:r>
              <a:rPr sz="1400" b="1" spc="-90" dirty="0">
                <a:solidFill>
                  <a:srgbClr val="FFFFFF"/>
                </a:solidFill>
                <a:latin typeface="Avenir LT Std 65 Medium"/>
                <a:cs typeface="Avenir LT Std 65 Medium"/>
              </a:rPr>
              <a:t>V</a:t>
            </a:r>
            <a:r>
              <a:rPr sz="1400" b="1" dirty="0">
                <a:solidFill>
                  <a:srgbClr val="FFFFFF"/>
                </a:solidFill>
                <a:latin typeface="Avenir LT Std 65 Medium"/>
                <a:cs typeface="Avenir LT Std 65 Medium"/>
              </a:rPr>
              <a:t>ALABLE </a:t>
            </a:r>
            <a:r>
              <a:rPr sz="1400" b="1" spc="-90" dirty="0">
                <a:solidFill>
                  <a:srgbClr val="FFFFFF"/>
                </a:solidFill>
                <a:latin typeface="Avenir LT Std 65 Medium"/>
                <a:cs typeface="Avenir LT Std 65 Medium"/>
              </a:rPr>
              <a:t>AV</a:t>
            </a:r>
            <a:r>
              <a:rPr sz="1400" b="1" dirty="0">
                <a:solidFill>
                  <a:srgbClr val="FFFFFF"/>
                </a:solidFill>
                <a:latin typeface="Avenir LT Std 65 Medium"/>
                <a:cs typeface="Avenir LT Std 65 Medium"/>
              </a:rPr>
              <a:t>ANT </a:t>
            </a:r>
            <a:r>
              <a:rPr sz="1400" b="1" spc="-105" dirty="0">
                <a:solidFill>
                  <a:srgbClr val="FFFFFF"/>
                </a:solidFill>
                <a:latin typeface="Avenir LT Std 65 Medium"/>
                <a:cs typeface="Avenir LT Std 65 Medium"/>
              </a:rPr>
              <a:t>L</a:t>
            </a:r>
            <a:r>
              <a:rPr sz="1400" b="1" dirty="0">
                <a:solidFill>
                  <a:srgbClr val="FFFFFF"/>
                </a:solidFill>
                <a:latin typeface="Avenir LT Std 65 Medium"/>
                <a:cs typeface="Avenir LT Std 65 Medium"/>
              </a:rPr>
              <a:t>’ACCÈS AU TRAIN</a:t>
            </a:r>
            <a:endParaRPr sz="1400" dirty="0">
              <a:latin typeface="Avenir LT Std 65 Medium"/>
              <a:cs typeface="Avenir LT Std 65 Medium"/>
            </a:endParaRPr>
          </a:p>
        </p:txBody>
      </p:sp>
      <p:sp>
        <p:nvSpPr>
          <p:cNvPr id="5" name="object 5"/>
          <p:cNvSpPr/>
          <p:nvPr/>
        </p:nvSpPr>
        <p:spPr>
          <a:xfrm>
            <a:off x="1500540" y="1238783"/>
            <a:ext cx="2411058" cy="389273"/>
          </a:xfrm>
          <a:custGeom>
            <a:avLst/>
            <a:gdLst/>
            <a:ahLst/>
            <a:cxnLst/>
            <a:rect l="l" t="t" r="r" b="b"/>
            <a:pathLst>
              <a:path w="3415665" h="388619">
                <a:moveTo>
                  <a:pt x="152368" y="0"/>
                </a:moveTo>
                <a:lnTo>
                  <a:pt x="104587" y="249"/>
                </a:lnTo>
                <a:lnTo>
                  <a:pt x="53454" y="3897"/>
                </a:lnTo>
                <a:lnTo>
                  <a:pt x="15758" y="22731"/>
                </a:lnTo>
                <a:lnTo>
                  <a:pt x="1920" y="68505"/>
                </a:lnTo>
                <a:lnTo>
                  <a:pt x="3" y="127015"/>
                </a:lnTo>
                <a:lnTo>
                  <a:pt x="0" y="261591"/>
                </a:lnTo>
                <a:lnTo>
                  <a:pt x="218" y="283988"/>
                </a:lnTo>
                <a:lnTo>
                  <a:pt x="3866" y="335121"/>
                </a:lnTo>
                <a:lnTo>
                  <a:pt x="22700" y="372817"/>
                </a:lnTo>
                <a:lnTo>
                  <a:pt x="68474" y="386655"/>
                </a:lnTo>
                <a:lnTo>
                  <a:pt x="127688" y="388578"/>
                </a:lnTo>
                <a:lnTo>
                  <a:pt x="3311065" y="388357"/>
                </a:lnTo>
                <a:lnTo>
                  <a:pt x="3362198" y="384709"/>
                </a:lnTo>
                <a:lnTo>
                  <a:pt x="3399895" y="365876"/>
                </a:lnTo>
                <a:lnTo>
                  <a:pt x="3413732" y="320101"/>
                </a:lnTo>
                <a:lnTo>
                  <a:pt x="3415649" y="261591"/>
                </a:lnTo>
                <a:lnTo>
                  <a:pt x="3415653" y="127015"/>
                </a:lnTo>
                <a:lnTo>
                  <a:pt x="3415435" y="104619"/>
                </a:lnTo>
                <a:lnTo>
                  <a:pt x="3411786" y="53485"/>
                </a:lnTo>
                <a:lnTo>
                  <a:pt x="3392953" y="15789"/>
                </a:lnTo>
                <a:lnTo>
                  <a:pt x="3347178" y="1951"/>
                </a:lnTo>
                <a:lnTo>
                  <a:pt x="152368" y="0"/>
                </a:lnTo>
                <a:close/>
              </a:path>
            </a:pathLst>
          </a:custGeom>
          <a:solidFill>
            <a:srgbClr val="D52B1E"/>
          </a:solidFill>
        </p:spPr>
        <p:txBody>
          <a:bodyPr wrap="square" lIns="0" tIns="0" rIns="0" bIns="0" rtlCol="0"/>
          <a:lstStyle/>
          <a:p>
            <a:endParaRPr dirty="0"/>
          </a:p>
        </p:txBody>
      </p:sp>
      <p:sp>
        <p:nvSpPr>
          <p:cNvPr id="6" name="object 6"/>
          <p:cNvSpPr txBox="1"/>
          <p:nvPr/>
        </p:nvSpPr>
        <p:spPr>
          <a:xfrm>
            <a:off x="1825720" y="1273175"/>
            <a:ext cx="1839109" cy="307777"/>
          </a:xfrm>
          <a:prstGeom prst="rect">
            <a:avLst/>
          </a:prstGeom>
        </p:spPr>
        <p:txBody>
          <a:bodyPr vert="horz" wrap="square" lIns="0" tIns="0" rIns="0" bIns="0" rtlCol="0">
            <a:spAutoFit/>
          </a:bodyPr>
          <a:lstStyle/>
          <a:p>
            <a:pPr marL="12700" algn="ctr">
              <a:lnSpc>
                <a:spcPct val="100000"/>
              </a:lnSpc>
            </a:pPr>
            <a:r>
              <a:rPr sz="1000" b="0" dirty="0">
                <a:solidFill>
                  <a:srgbClr val="FFFFFF"/>
                </a:solidFill>
                <a:latin typeface="Avenir LT Std 35 Light"/>
                <a:cs typeface="Avenir LT Std 35 Light"/>
              </a:rPr>
              <a:t>LORS D’UNE OPÉR</a:t>
            </a:r>
            <a:r>
              <a:rPr sz="1000" b="0" spc="-70" dirty="0">
                <a:solidFill>
                  <a:srgbClr val="FFFFFF"/>
                </a:solidFill>
                <a:latin typeface="Avenir LT Std 35 Light"/>
                <a:cs typeface="Avenir LT Std 35 Light"/>
              </a:rPr>
              <a:t>A</a:t>
            </a:r>
            <a:r>
              <a:rPr sz="1000" b="0" dirty="0">
                <a:solidFill>
                  <a:srgbClr val="FFFFFF"/>
                </a:solidFill>
                <a:latin typeface="Avenir LT Std 35 Light"/>
                <a:cs typeface="Avenir LT Std 35 Light"/>
              </a:rPr>
              <a:t>TION EMBARQUEMENT</a:t>
            </a:r>
            <a:endParaRPr sz="1000" dirty="0">
              <a:latin typeface="Avenir LT Std 35 Light"/>
              <a:cs typeface="Avenir LT Std 35 Light"/>
            </a:endParaRPr>
          </a:p>
        </p:txBody>
      </p:sp>
      <p:sp>
        <p:nvSpPr>
          <p:cNvPr id="7" name="object 7"/>
          <p:cNvSpPr txBox="1"/>
          <p:nvPr/>
        </p:nvSpPr>
        <p:spPr>
          <a:xfrm>
            <a:off x="2054711" y="2187575"/>
            <a:ext cx="1145689" cy="338554"/>
          </a:xfrm>
          <a:prstGeom prst="rect">
            <a:avLst/>
          </a:prstGeom>
        </p:spPr>
        <p:txBody>
          <a:bodyPr vert="horz" wrap="square" lIns="0" tIns="0" rIns="0" bIns="0" rtlCol="0">
            <a:spAutoFit/>
          </a:bodyPr>
          <a:lstStyle/>
          <a:p>
            <a:pPr marL="12700" algn="ctr">
              <a:lnSpc>
                <a:spcPct val="100000"/>
              </a:lnSpc>
            </a:pPr>
            <a:r>
              <a:rPr sz="1100" b="0" dirty="0">
                <a:solidFill>
                  <a:srgbClr val="3C3732"/>
                </a:solidFill>
                <a:latin typeface="Avenir LT Std 65 Medium" pitchFamily="34" charset="0"/>
                <a:cs typeface="Avenir LT Std 35 Light"/>
              </a:rPr>
              <a:t>Client sans tit</a:t>
            </a:r>
            <a:r>
              <a:rPr sz="1100" b="0" spc="-20" dirty="0">
                <a:solidFill>
                  <a:srgbClr val="3C3732"/>
                </a:solidFill>
                <a:latin typeface="Avenir LT Std 65 Medium" pitchFamily="34" charset="0"/>
                <a:cs typeface="Avenir LT Std 35 Light"/>
              </a:rPr>
              <a:t>r</a:t>
            </a:r>
            <a:r>
              <a:rPr sz="1100" b="0" dirty="0">
                <a:solidFill>
                  <a:srgbClr val="3C3732"/>
                </a:solidFill>
                <a:latin typeface="Avenir LT Std 65 Medium" pitchFamily="34" charset="0"/>
                <a:cs typeface="Avenir LT Std 35 Light"/>
              </a:rPr>
              <a:t>e de transport</a:t>
            </a:r>
            <a:endParaRPr sz="1100" dirty="0">
              <a:latin typeface="Avenir LT Std 65 Medium" pitchFamily="34" charset="0"/>
              <a:cs typeface="Avenir LT Std 35 Light"/>
            </a:endParaRPr>
          </a:p>
        </p:txBody>
      </p:sp>
      <p:sp>
        <p:nvSpPr>
          <p:cNvPr id="8" name="object 8"/>
          <p:cNvSpPr/>
          <p:nvPr/>
        </p:nvSpPr>
        <p:spPr>
          <a:xfrm>
            <a:off x="1600200" y="2111375"/>
            <a:ext cx="1981200" cy="533400"/>
          </a:xfrm>
          <a:custGeom>
            <a:avLst/>
            <a:gdLst/>
            <a:ahLst/>
            <a:cxnLst/>
            <a:rect l="l" t="t" r="r" b="b"/>
            <a:pathLst>
              <a:path w="2072004" h="325755">
                <a:moveTo>
                  <a:pt x="139700" y="0"/>
                </a:moveTo>
                <a:lnTo>
                  <a:pt x="92448" y="296"/>
                </a:lnTo>
                <a:lnTo>
                  <a:pt x="43653" y="4638"/>
                </a:lnTo>
                <a:lnTo>
                  <a:pt x="10458" y="27052"/>
                </a:lnTo>
                <a:lnTo>
                  <a:pt x="619" y="81527"/>
                </a:lnTo>
                <a:lnTo>
                  <a:pt x="6" y="125241"/>
                </a:lnTo>
                <a:lnTo>
                  <a:pt x="0" y="185902"/>
                </a:lnTo>
                <a:lnTo>
                  <a:pt x="37" y="211148"/>
                </a:lnTo>
                <a:lnTo>
                  <a:pt x="1001" y="252140"/>
                </a:lnTo>
                <a:lnTo>
                  <a:pt x="8015" y="293217"/>
                </a:lnTo>
                <a:lnTo>
                  <a:pt x="37108" y="319236"/>
                </a:lnTo>
                <a:lnTo>
                  <a:pt x="81527" y="324982"/>
                </a:lnTo>
                <a:lnTo>
                  <a:pt x="125241" y="325596"/>
                </a:lnTo>
                <a:lnTo>
                  <a:pt x="1931898" y="325602"/>
                </a:lnTo>
                <a:lnTo>
                  <a:pt x="1957144" y="325565"/>
                </a:lnTo>
                <a:lnTo>
                  <a:pt x="1998136" y="324600"/>
                </a:lnTo>
                <a:lnTo>
                  <a:pt x="2039213" y="317587"/>
                </a:lnTo>
                <a:lnTo>
                  <a:pt x="2065232" y="288494"/>
                </a:lnTo>
                <a:lnTo>
                  <a:pt x="2070978" y="244075"/>
                </a:lnTo>
                <a:lnTo>
                  <a:pt x="2071592" y="200361"/>
                </a:lnTo>
                <a:lnTo>
                  <a:pt x="2071598" y="139700"/>
                </a:lnTo>
                <a:lnTo>
                  <a:pt x="2071561" y="114453"/>
                </a:lnTo>
                <a:lnTo>
                  <a:pt x="2070596" y="73462"/>
                </a:lnTo>
                <a:lnTo>
                  <a:pt x="2063583" y="32385"/>
                </a:lnTo>
                <a:lnTo>
                  <a:pt x="2034490" y="6365"/>
                </a:lnTo>
                <a:lnTo>
                  <a:pt x="1990071" y="619"/>
                </a:lnTo>
                <a:lnTo>
                  <a:pt x="1946357" y="6"/>
                </a:lnTo>
                <a:lnTo>
                  <a:pt x="139700" y="0"/>
                </a:lnTo>
                <a:close/>
              </a:path>
            </a:pathLst>
          </a:custGeom>
          <a:ln w="38100">
            <a:solidFill>
              <a:srgbClr val="82BE00"/>
            </a:solidFill>
          </a:ln>
        </p:spPr>
        <p:txBody>
          <a:bodyPr wrap="square" lIns="0" tIns="0" rIns="0" bIns="0" rtlCol="0"/>
          <a:lstStyle/>
          <a:p>
            <a:endParaRPr sz="2400" dirty="0"/>
          </a:p>
        </p:txBody>
      </p:sp>
      <p:sp>
        <p:nvSpPr>
          <p:cNvPr id="9" name="object 9"/>
          <p:cNvSpPr txBox="1"/>
          <p:nvPr/>
        </p:nvSpPr>
        <p:spPr>
          <a:xfrm>
            <a:off x="630866" y="3479998"/>
            <a:ext cx="1623016" cy="307777"/>
          </a:xfrm>
          <a:prstGeom prst="rect">
            <a:avLst/>
          </a:prstGeom>
        </p:spPr>
        <p:txBody>
          <a:bodyPr vert="horz" wrap="square" lIns="0" tIns="0" rIns="0" bIns="0" rtlCol="0">
            <a:spAutoFit/>
          </a:bodyPr>
          <a:lstStyle/>
          <a:p>
            <a:pPr marL="139065" marR="5080" indent="-127000" algn="ctr">
              <a:lnSpc>
                <a:spcPct val="100000"/>
              </a:lnSpc>
            </a:pPr>
            <a:r>
              <a:rPr lang="fr-FR" sz="1000" b="0" dirty="0">
                <a:solidFill>
                  <a:srgbClr val="3C3732"/>
                </a:solidFill>
                <a:latin typeface="Avenir LT Std 35 Light"/>
                <a:cs typeface="Avenir LT Std 35 Light"/>
              </a:rPr>
              <a:t> A diriger</a:t>
            </a:r>
            <a:r>
              <a:rPr sz="1000" b="0" dirty="0">
                <a:solidFill>
                  <a:srgbClr val="3C3732"/>
                </a:solidFill>
                <a:latin typeface="Avenir LT Std 35 Light"/>
                <a:cs typeface="Avenir LT Std 35 Light"/>
              </a:rPr>
              <a:t> </a:t>
            </a:r>
            <a:r>
              <a:rPr sz="1000" b="0" dirty="0" err="1">
                <a:solidFill>
                  <a:srgbClr val="3C3732"/>
                </a:solidFill>
                <a:latin typeface="Avenir LT Std 35 Light"/>
                <a:cs typeface="Avenir LT Std 35 Light"/>
              </a:rPr>
              <a:t>vers</a:t>
            </a:r>
            <a:r>
              <a:rPr sz="1000" b="0" dirty="0">
                <a:solidFill>
                  <a:srgbClr val="3C3732"/>
                </a:solidFill>
                <a:latin typeface="Avenir LT Std 35 Light"/>
                <a:cs typeface="Avenir LT Std 35 Light"/>
              </a:rPr>
              <a:t> </a:t>
            </a:r>
            <a:endParaRPr lang="fr-FR" sz="1000" b="0" dirty="0">
              <a:solidFill>
                <a:srgbClr val="3C3732"/>
              </a:solidFill>
              <a:latin typeface="Avenir LT Std 35 Light"/>
              <a:cs typeface="Avenir LT Std 35 Light"/>
            </a:endParaRPr>
          </a:p>
          <a:p>
            <a:pPr marL="139065" marR="5080" indent="-127000" algn="ctr">
              <a:lnSpc>
                <a:spcPct val="100000"/>
              </a:lnSpc>
            </a:pPr>
            <a:r>
              <a:rPr lang="fr-FR" sz="1000" b="0" dirty="0">
                <a:solidFill>
                  <a:srgbClr val="3C3732"/>
                </a:solidFill>
                <a:latin typeface="Avenir LT Std 35 Light"/>
                <a:cs typeface="Avenir LT Std 35 Light"/>
              </a:rPr>
              <a:t>les</a:t>
            </a:r>
            <a:r>
              <a:rPr sz="1000" b="0" dirty="0">
                <a:solidFill>
                  <a:srgbClr val="3C3732"/>
                </a:solidFill>
                <a:latin typeface="Avenir LT Std 35 Light"/>
                <a:cs typeface="Avenir LT Std 35 Light"/>
              </a:rPr>
              <a:t> guichets ou automates</a:t>
            </a:r>
            <a:endParaRPr sz="1000" dirty="0">
              <a:latin typeface="Avenir LT Std 35 Light"/>
              <a:cs typeface="Avenir LT Std 35 Light"/>
            </a:endParaRPr>
          </a:p>
        </p:txBody>
      </p:sp>
      <p:sp>
        <p:nvSpPr>
          <p:cNvPr id="10" name="object 10"/>
          <p:cNvSpPr/>
          <p:nvPr/>
        </p:nvSpPr>
        <p:spPr>
          <a:xfrm>
            <a:off x="559499" y="3201422"/>
            <a:ext cx="1737134" cy="1059050"/>
          </a:xfrm>
          <a:custGeom>
            <a:avLst/>
            <a:gdLst/>
            <a:ahLst/>
            <a:cxnLst/>
            <a:rect l="l" t="t" r="r" b="b"/>
            <a:pathLst>
              <a:path w="2010410" h="1057275">
                <a:moveTo>
                  <a:pt x="152400" y="0"/>
                </a:moveTo>
                <a:lnTo>
                  <a:pt x="104619" y="249"/>
                </a:lnTo>
                <a:lnTo>
                  <a:pt x="53485" y="3897"/>
                </a:lnTo>
                <a:lnTo>
                  <a:pt x="15789" y="22731"/>
                </a:lnTo>
                <a:lnTo>
                  <a:pt x="1951" y="68505"/>
                </a:lnTo>
                <a:lnTo>
                  <a:pt x="28" y="127719"/>
                </a:lnTo>
                <a:lnTo>
                  <a:pt x="0" y="904849"/>
                </a:lnTo>
                <a:lnTo>
                  <a:pt x="31" y="930234"/>
                </a:lnTo>
                <a:lnTo>
                  <a:pt x="841" y="972226"/>
                </a:lnTo>
                <a:lnTo>
                  <a:pt x="6735" y="1016079"/>
                </a:lnTo>
                <a:lnTo>
                  <a:pt x="31181" y="1046688"/>
                </a:lnTo>
                <a:lnTo>
                  <a:pt x="68505" y="1055297"/>
                </a:lnTo>
                <a:lnTo>
                  <a:pt x="127719" y="1057221"/>
                </a:lnTo>
                <a:lnTo>
                  <a:pt x="1857997" y="1057249"/>
                </a:lnTo>
                <a:lnTo>
                  <a:pt x="1883381" y="1057218"/>
                </a:lnTo>
                <a:lnTo>
                  <a:pt x="1925374" y="1056407"/>
                </a:lnTo>
                <a:lnTo>
                  <a:pt x="1969227" y="1050514"/>
                </a:lnTo>
                <a:lnTo>
                  <a:pt x="1999836" y="1026068"/>
                </a:lnTo>
                <a:lnTo>
                  <a:pt x="2008445" y="988743"/>
                </a:lnTo>
                <a:lnTo>
                  <a:pt x="2010368" y="929530"/>
                </a:lnTo>
                <a:lnTo>
                  <a:pt x="2010397" y="152400"/>
                </a:lnTo>
                <a:lnTo>
                  <a:pt x="2010366" y="127015"/>
                </a:lnTo>
                <a:lnTo>
                  <a:pt x="2009555" y="85023"/>
                </a:lnTo>
                <a:lnTo>
                  <a:pt x="2003662" y="41170"/>
                </a:lnTo>
                <a:lnTo>
                  <a:pt x="1979215" y="10560"/>
                </a:lnTo>
                <a:lnTo>
                  <a:pt x="1941891" y="1951"/>
                </a:lnTo>
                <a:lnTo>
                  <a:pt x="1882678" y="28"/>
                </a:lnTo>
                <a:lnTo>
                  <a:pt x="152400" y="0"/>
                </a:lnTo>
                <a:close/>
              </a:path>
            </a:pathLst>
          </a:custGeom>
          <a:ln w="38100">
            <a:solidFill>
              <a:srgbClr val="82BE00"/>
            </a:solidFill>
          </a:ln>
        </p:spPr>
        <p:txBody>
          <a:bodyPr wrap="square" lIns="0" tIns="0" rIns="0" bIns="0" rtlCol="0"/>
          <a:lstStyle/>
          <a:p>
            <a:endParaRPr dirty="0"/>
          </a:p>
        </p:txBody>
      </p:sp>
      <p:sp>
        <p:nvSpPr>
          <p:cNvPr id="11" name="object 11"/>
          <p:cNvSpPr txBox="1"/>
          <p:nvPr/>
        </p:nvSpPr>
        <p:spPr>
          <a:xfrm>
            <a:off x="2590800" y="3282982"/>
            <a:ext cx="1950260" cy="769441"/>
          </a:xfrm>
          <a:prstGeom prst="rect">
            <a:avLst/>
          </a:prstGeom>
        </p:spPr>
        <p:txBody>
          <a:bodyPr vert="horz" wrap="square" lIns="0" tIns="0" rIns="0" bIns="0" rtlCol="0">
            <a:spAutoFit/>
          </a:bodyPr>
          <a:lstStyle/>
          <a:p>
            <a:pPr marL="12065" marR="5080" indent="-16510" algn="ctr">
              <a:lnSpc>
                <a:spcPct val="100000"/>
              </a:lnSpc>
              <a:tabLst>
                <a:tab pos="697230" algn="l"/>
                <a:tab pos="1276350" algn="l"/>
              </a:tabLst>
            </a:pPr>
            <a:r>
              <a:rPr sz="1000" b="0" spc="-25" dirty="0">
                <a:solidFill>
                  <a:srgbClr val="3C3732"/>
                </a:solidFill>
                <a:latin typeface="Avenir LT Std 35 Light"/>
                <a:cs typeface="Avenir LT Std 35 Light"/>
              </a:rPr>
              <a:t>Dé</a:t>
            </a:r>
            <a:r>
              <a:rPr sz="1000" b="0" spc="-35" dirty="0">
                <a:solidFill>
                  <a:srgbClr val="3C3732"/>
                </a:solidFill>
                <a:latin typeface="Avenir LT Std 35 Light"/>
                <a:cs typeface="Avenir LT Std 35 Light"/>
              </a:rPr>
              <a:t>l</a:t>
            </a:r>
            <a:r>
              <a:rPr sz="1000" b="0" spc="-25" dirty="0">
                <a:solidFill>
                  <a:srgbClr val="3C3732"/>
                </a:solidFill>
                <a:latin typeface="Avenir LT Std 35 Light"/>
                <a:cs typeface="Avenir LT Std 35 Light"/>
              </a:rPr>
              <a:t>i</a:t>
            </a:r>
            <a:r>
              <a:rPr sz="1000" b="0" spc="-15" dirty="0">
                <a:solidFill>
                  <a:srgbClr val="3C3732"/>
                </a:solidFill>
                <a:latin typeface="Avenir LT Std 35 Light"/>
                <a:cs typeface="Avenir LT Std 35 Light"/>
              </a:rPr>
              <a:t>v</a:t>
            </a:r>
            <a:r>
              <a:rPr sz="1000" b="0" spc="-20" dirty="0">
                <a:solidFill>
                  <a:srgbClr val="3C3732"/>
                </a:solidFill>
                <a:latin typeface="Avenir LT Std 35 Light"/>
                <a:cs typeface="Avenir LT Std 35 Light"/>
              </a:rPr>
              <a:t>r</a:t>
            </a:r>
            <a:r>
              <a:rPr sz="1000" b="0" spc="-25" dirty="0">
                <a:solidFill>
                  <a:srgbClr val="3C3732"/>
                </a:solidFill>
                <a:latin typeface="Avenir LT Std 35 Light"/>
                <a:cs typeface="Avenir LT Std 35 Light"/>
              </a:rPr>
              <a:t>anc</a:t>
            </a:r>
            <a:r>
              <a:rPr sz="1000" b="0" dirty="0">
                <a:solidFill>
                  <a:srgbClr val="3C3732"/>
                </a:solidFill>
                <a:latin typeface="Avenir LT Std 35 Light"/>
                <a:cs typeface="Avenir LT Std 35 Light"/>
              </a:rPr>
              <a:t>e   </a:t>
            </a:r>
            <a:r>
              <a:rPr sz="1000" b="0" spc="-90" dirty="0">
                <a:solidFill>
                  <a:srgbClr val="3C3732"/>
                </a:solidFill>
                <a:latin typeface="Avenir LT Std 35 Light"/>
                <a:cs typeface="Avenir LT Std 35 Light"/>
              </a:rPr>
              <a:t> </a:t>
            </a:r>
            <a:r>
              <a:rPr sz="1000" b="0" spc="-10" dirty="0">
                <a:solidFill>
                  <a:srgbClr val="3C3732"/>
                </a:solidFill>
                <a:latin typeface="Avenir LT Std 35 Light"/>
                <a:cs typeface="Avenir LT Std 35 Light"/>
              </a:rPr>
              <a:t>d</a:t>
            </a:r>
            <a:r>
              <a:rPr sz="1000" b="0" spc="-75" dirty="0">
                <a:solidFill>
                  <a:srgbClr val="3C3732"/>
                </a:solidFill>
                <a:latin typeface="Avenir LT Std 35 Light"/>
                <a:cs typeface="Avenir LT Std 35 Light"/>
              </a:rPr>
              <a:t>’</a:t>
            </a:r>
            <a:r>
              <a:rPr sz="1000" b="0" spc="-25" dirty="0">
                <a:solidFill>
                  <a:srgbClr val="3C3732"/>
                </a:solidFill>
                <a:latin typeface="Avenir LT Std 35 Light"/>
                <a:cs typeface="Avenir LT Std 35 Light"/>
              </a:rPr>
              <a:t>u</a:t>
            </a:r>
            <a:r>
              <a:rPr sz="1000" b="0" dirty="0">
                <a:solidFill>
                  <a:srgbClr val="3C3732"/>
                </a:solidFill>
                <a:latin typeface="Avenir LT Std 35 Light"/>
                <a:cs typeface="Avenir LT Std 35 Light"/>
              </a:rPr>
              <a:t>n   </a:t>
            </a:r>
            <a:r>
              <a:rPr sz="1000" b="0" spc="-90" dirty="0">
                <a:solidFill>
                  <a:srgbClr val="3C3732"/>
                </a:solidFill>
                <a:latin typeface="Avenir LT Std 35 Light"/>
                <a:cs typeface="Avenir LT Std 35 Light"/>
              </a:rPr>
              <a:t> </a:t>
            </a:r>
            <a:r>
              <a:rPr sz="1000" b="0" spc="-25" dirty="0">
                <a:solidFill>
                  <a:srgbClr val="3C3732"/>
                </a:solidFill>
                <a:latin typeface="Avenir LT Std 35 Light"/>
                <a:cs typeface="Avenir LT Std 35 Light"/>
              </a:rPr>
              <a:t>t</a:t>
            </a:r>
            <a:r>
              <a:rPr sz="1000" b="0" spc="-20" dirty="0">
                <a:solidFill>
                  <a:srgbClr val="3C3732"/>
                </a:solidFill>
                <a:latin typeface="Avenir LT Std 35 Light"/>
                <a:cs typeface="Avenir LT Std 35 Light"/>
              </a:rPr>
              <a:t>it</a:t>
            </a:r>
            <a:r>
              <a:rPr sz="1000" b="0" spc="-35"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   </a:t>
            </a:r>
            <a:r>
              <a:rPr sz="1000" b="0" spc="-90" dirty="0">
                <a:solidFill>
                  <a:srgbClr val="3C3732"/>
                </a:solidFill>
                <a:latin typeface="Avenir LT Std 35 Light"/>
                <a:cs typeface="Avenir LT Std 35 Light"/>
              </a:rPr>
              <a:t> </a:t>
            </a:r>
            <a:r>
              <a:rPr sz="1000" b="1" spc="-30" dirty="0">
                <a:solidFill>
                  <a:srgbClr val="3C3732"/>
                </a:solidFill>
                <a:latin typeface="Avenir LT Std 65 Medium"/>
                <a:cs typeface="Avenir LT Std 65 Medium"/>
              </a:rPr>
              <a:t>de </a:t>
            </a:r>
            <a:r>
              <a:rPr sz="1000" b="1" spc="-5" dirty="0">
                <a:solidFill>
                  <a:srgbClr val="3C3732"/>
                </a:solidFill>
                <a:latin typeface="Avenir LT Std 65 Medium"/>
                <a:cs typeface="Avenir LT Std 65 Medium"/>
              </a:rPr>
              <a:t>t</a:t>
            </a:r>
            <a:r>
              <a:rPr sz="1000" b="1" spc="-25" dirty="0">
                <a:solidFill>
                  <a:srgbClr val="3C3732"/>
                </a:solidFill>
                <a:latin typeface="Avenir LT Std 65 Medium"/>
                <a:cs typeface="Avenir LT Std 65 Medium"/>
              </a:rPr>
              <a:t>r</a:t>
            </a:r>
            <a:r>
              <a:rPr sz="1000" b="1" spc="-10" dirty="0">
                <a:solidFill>
                  <a:srgbClr val="3C3732"/>
                </a:solidFill>
                <a:latin typeface="Avenir LT Std 65 Medium"/>
                <a:cs typeface="Avenir LT Std 65 Medium"/>
              </a:rPr>
              <a:t>a</a:t>
            </a:r>
            <a:r>
              <a:rPr sz="1000" b="1" spc="-20" dirty="0">
                <a:solidFill>
                  <a:srgbClr val="3C3732"/>
                </a:solidFill>
                <a:latin typeface="Avenir LT Std 65 Medium"/>
                <a:cs typeface="Avenir LT Std 65 Medium"/>
              </a:rPr>
              <a:t>n</a:t>
            </a:r>
            <a:r>
              <a:rPr sz="1000" b="1" spc="-25" dirty="0">
                <a:solidFill>
                  <a:srgbClr val="3C3732"/>
                </a:solidFill>
                <a:latin typeface="Avenir LT Std 65 Medium"/>
                <a:cs typeface="Avenir LT Std 65 Medium"/>
              </a:rPr>
              <a:t>s</a:t>
            </a:r>
            <a:r>
              <a:rPr sz="1000" b="1" spc="-20" dirty="0">
                <a:solidFill>
                  <a:srgbClr val="3C3732"/>
                </a:solidFill>
                <a:latin typeface="Avenir LT Std 65 Medium"/>
                <a:cs typeface="Avenir LT Std 65 Medium"/>
              </a:rPr>
              <a:t>po</a:t>
            </a:r>
            <a:r>
              <a:rPr sz="1000" b="1" dirty="0">
                <a:solidFill>
                  <a:srgbClr val="3C3732"/>
                </a:solidFill>
                <a:latin typeface="Avenir LT Std 65 Medium"/>
                <a:cs typeface="Avenir LT Std 65 Medium"/>
              </a:rPr>
              <a:t>rt</a:t>
            </a:r>
            <a:r>
              <a:rPr lang="fr-FR" sz="1000" b="1" dirty="0">
                <a:solidFill>
                  <a:srgbClr val="3C3732"/>
                </a:solidFill>
                <a:latin typeface="Avenir LT Std 65 Medium"/>
                <a:cs typeface="Avenir LT Std 65 Medium"/>
              </a:rPr>
              <a:t> </a:t>
            </a:r>
            <a:r>
              <a:rPr sz="1000" b="1" spc="-25" dirty="0" err="1">
                <a:solidFill>
                  <a:srgbClr val="3C3732"/>
                </a:solidFill>
                <a:latin typeface="Avenir LT Std 65 Medium"/>
                <a:cs typeface="Avenir LT Std 65 Medium"/>
              </a:rPr>
              <a:t>b</a:t>
            </a:r>
            <a:r>
              <a:rPr sz="1000" b="1" spc="-10" dirty="0" err="1">
                <a:solidFill>
                  <a:srgbClr val="3C3732"/>
                </a:solidFill>
                <a:latin typeface="Avenir LT Std 65 Medium"/>
                <a:cs typeface="Avenir LT Std 65 Medium"/>
              </a:rPr>
              <a:t>a</a:t>
            </a:r>
            <a:r>
              <a:rPr sz="1000" b="1" spc="-25" dirty="0" err="1">
                <a:solidFill>
                  <a:srgbClr val="3C3732"/>
                </a:solidFill>
                <a:latin typeface="Avenir LT Std 65 Medium"/>
                <a:cs typeface="Avenir LT Std 65 Medium"/>
              </a:rPr>
              <a:t>r</a:t>
            </a:r>
            <a:r>
              <a:rPr sz="1000" b="1" spc="-20" dirty="0" err="1">
                <a:solidFill>
                  <a:srgbClr val="3C3732"/>
                </a:solidFill>
                <a:latin typeface="Avenir LT Std 65 Medium"/>
                <a:cs typeface="Avenir LT Std 65 Medium"/>
              </a:rPr>
              <a:t>èm</a:t>
            </a:r>
            <a:r>
              <a:rPr sz="1000" b="1" dirty="0" err="1">
                <a:solidFill>
                  <a:srgbClr val="3C3732"/>
                </a:solidFill>
                <a:latin typeface="Avenir LT Std 65 Medium"/>
                <a:cs typeface="Avenir LT Std 65 Medium"/>
              </a:rPr>
              <a:t>e</a:t>
            </a:r>
            <a:r>
              <a:rPr sz="1000" b="1" dirty="0">
                <a:solidFill>
                  <a:srgbClr val="3C3732"/>
                </a:solidFill>
                <a:latin typeface="Avenir LT Std 65 Medium"/>
                <a:cs typeface="Avenir LT Std 65 Medium"/>
              </a:rPr>
              <a:t>	</a:t>
            </a:r>
            <a:r>
              <a:rPr sz="1000" b="1" spc="-15" dirty="0">
                <a:solidFill>
                  <a:srgbClr val="3C3732"/>
                </a:solidFill>
                <a:latin typeface="Avenir LT Std 65 Medium"/>
                <a:cs typeface="Avenir LT Std 65 Medium"/>
              </a:rPr>
              <a:t>B</a:t>
            </a:r>
            <a:r>
              <a:rPr sz="1000" b="1" spc="-20" dirty="0">
                <a:solidFill>
                  <a:srgbClr val="3C3732"/>
                </a:solidFill>
                <a:latin typeface="Avenir LT Std 65 Medium"/>
                <a:cs typeface="Avenir LT Std 65 Medium"/>
              </a:rPr>
              <a:t>ord p</a:t>
            </a:r>
            <a:r>
              <a:rPr sz="1000" b="1" spc="-25" dirty="0">
                <a:solidFill>
                  <a:srgbClr val="3C3732"/>
                </a:solidFill>
                <a:latin typeface="Avenir LT Std 65 Medium"/>
                <a:cs typeface="Avenir LT Std 65 Medium"/>
              </a:rPr>
              <a:t>os</a:t>
            </a:r>
            <a:r>
              <a:rPr sz="1000" b="1" spc="-15" dirty="0">
                <a:solidFill>
                  <a:srgbClr val="3C3732"/>
                </a:solidFill>
                <a:latin typeface="Avenir LT Std 65 Medium"/>
                <a:cs typeface="Avenir LT Std 65 Medium"/>
              </a:rPr>
              <a:t>s</a:t>
            </a:r>
            <a:r>
              <a:rPr sz="1000" b="1" spc="-20" dirty="0">
                <a:solidFill>
                  <a:srgbClr val="3C3732"/>
                </a:solidFill>
                <a:latin typeface="Avenir LT Std 65 Medium"/>
                <a:cs typeface="Avenir LT Std 65 Medium"/>
              </a:rPr>
              <a:t>ibl</a:t>
            </a:r>
            <a:r>
              <a:rPr sz="1000" b="1" spc="-55" dirty="0">
                <a:solidFill>
                  <a:srgbClr val="3C3732"/>
                </a:solidFill>
                <a:latin typeface="Avenir LT Std 65 Medium"/>
                <a:cs typeface="Avenir LT Std 65 Medium"/>
              </a:rPr>
              <a:t>e</a:t>
            </a:r>
            <a:r>
              <a:rPr sz="1000" b="1" dirty="0">
                <a:solidFill>
                  <a:srgbClr val="3C3732"/>
                </a:solidFill>
                <a:latin typeface="Avenir LT Std 65 Medium"/>
                <a:cs typeface="Avenir LT Std 65 Medium"/>
              </a:rPr>
              <a:t>  </a:t>
            </a:r>
            <a:r>
              <a:rPr sz="1000" b="1" spc="-135" dirty="0">
                <a:solidFill>
                  <a:srgbClr val="3C3732"/>
                </a:solidFill>
                <a:latin typeface="Avenir LT Std 65 Medium"/>
                <a:cs typeface="Avenir LT Std 65 Medium"/>
              </a:rPr>
              <a:t> </a:t>
            </a:r>
            <a:r>
              <a:rPr sz="1000" b="0" spc="-25" dirty="0">
                <a:solidFill>
                  <a:srgbClr val="3C3732"/>
                </a:solidFill>
                <a:latin typeface="Avenir LT Std 35 Light"/>
                <a:cs typeface="Avenir LT Std 35 Light"/>
              </a:rPr>
              <a:t>e</a:t>
            </a:r>
            <a:r>
              <a:rPr sz="1000" b="0" dirty="0">
                <a:solidFill>
                  <a:srgbClr val="3C3732"/>
                </a:solidFill>
                <a:latin typeface="Avenir LT Std 35 Light"/>
                <a:cs typeface="Avenir LT Std 35 Light"/>
              </a:rPr>
              <a:t>n  </a:t>
            </a:r>
            <a:r>
              <a:rPr sz="1000" b="0" spc="-30" dirty="0">
                <a:solidFill>
                  <a:srgbClr val="3C3732"/>
                </a:solidFill>
                <a:latin typeface="Avenir LT Std 35 Light"/>
                <a:cs typeface="Avenir LT Std 35 Light"/>
              </a:rPr>
              <a:t> </a:t>
            </a:r>
            <a:r>
              <a:rPr sz="1000" b="0" spc="-35" dirty="0">
                <a:solidFill>
                  <a:srgbClr val="3C3732"/>
                </a:solidFill>
                <a:latin typeface="Avenir LT Std 35 Light"/>
                <a:cs typeface="Avenir LT Std 35 Light"/>
              </a:rPr>
              <a:t>f</a:t>
            </a:r>
            <a:r>
              <a:rPr sz="1000" b="0" spc="-25" dirty="0">
                <a:solidFill>
                  <a:srgbClr val="3C3732"/>
                </a:solidFill>
                <a:latin typeface="Avenir LT Std 35 Light"/>
                <a:cs typeface="Avenir LT Std 35 Light"/>
              </a:rPr>
              <a:t>on</a:t>
            </a:r>
            <a:r>
              <a:rPr sz="1000" b="0" spc="15" dirty="0">
                <a:solidFill>
                  <a:srgbClr val="3C3732"/>
                </a:solidFill>
                <a:latin typeface="Avenir LT Std 35 Light"/>
                <a:cs typeface="Avenir LT Std 35 Light"/>
              </a:rPr>
              <a:t>c</a:t>
            </a:r>
            <a:r>
              <a:rPr sz="1000" b="0" spc="-25" dirty="0">
                <a:solidFill>
                  <a:srgbClr val="3C3732"/>
                </a:solidFill>
                <a:latin typeface="Avenir LT Std 35 Light"/>
                <a:cs typeface="Avenir LT Std 35 Light"/>
              </a:rPr>
              <a:t>t</a:t>
            </a:r>
            <a:r>
              <a:rPr sz="1000" b="0" spc="-30" dirty="0">
                <a:solidFill>
                  <a:srgbClr val="3C3732"/>
                </a:solidFill>
                <a:latin typeface="Avenir LT Std 35 Light"/>
                <a:cs typeface="Avenir LT Std 35 Light"/>
              </a:rPr>
              <a:t>i</a:t>
            </a:r>
            <a:r>
              <a:rPr sz="1000" b="0" spc="-25" dirty="0">
                <a:solidFill>
                  <a:srgbClr val="3C3732"/>
                </a:solidFill>
                <a:latin typeface="Avenir LT Std 35 Light"/>
                <a:cs typeface="Avenir LT Std 35 Light"/>
              </a:rPr>
              <a:t>o</a:t>
            </a:r>
            <a:r>
              <a:rPr sz="1000" b="0" dirty="0">
                <a:solidFill>
                  <a:srgbClr val="3C3732"/>
                </a:solidFill>
                <a:latin typeface="Avenir LT Std 35 Light"/>
                <a:cs typeface="Avenir LT Std 35 Light"/>
              </a:rPr>
              <a:t>n  </a:t>
            </a:r>
            <a:r>
              <a:rPr sz="1000" b="0" spc="-30" dirty="0">
                <a:solidFill>
                  <a:srgbClr val="3C3732"/>
                </a:solidFill>
                <a:latin typeface="Avenir LT Std 35 Light"/>
                <a:cs typeface="Avenir LT Std 35 Light"/>
              </a:rPr>
              <a:t> </a:t>
            </a:r>
            <a:r>
              <a:rPr sz="1000" b="0" spc="-15" dirty="0">
                <a:solidFill>
                  <a:srgbClr val="3C3732"/>
                </a:solidFill>
                <a:latin typeface="Avenir LT Std 35 Light"/>
                <a:cs typeface="Avenir LT Std 35 Light"/>
              </a:rPr>
              <a:t>d</a:t>
            </a:r>
            <a:r>
              <a:rPr sz="1000" b="0" dirty="0">
                <a:solidFill>
                  <a:srgbClr val="3C3732"/>
                </a:solidFill>
                <a:latin typeface="Avenir LT Std 35 Light"/>
                <a:cs typeface="Avenir LT Std 35 Light"/>
              </a:rPr>
              <a:t>e </a:t>
            </a:r>
            <a:r>
              <a:rPr sz="1000" b="0" spc="-35" dirty="0">
                <a:solidFill>
                  <a:srgbClr val="3C3732"/>
                </a:solidFill>
                <a:latin typeface="Avenir LT Std 35 Light"/>
                <a:cs typeface="Avenir LT Std 35 Light"/>
              </a:rPr>
              <a:t>l</a:t>
            </a:r>
            <a:r>
              <a:rPr sz="1000" b="0" dirty="0">
                <a:solidFill>
                  <a:srgbClr val="3C3732"/>
                </a:solidFill>
                <a:latin typeface="Avenir LT Std 35 Light"/>
                <a:cs typeface="Avenir LT Std 35 Light"/>
              </a:rPr>
              <a:t>a  </a:t>
            </a:r>
            <a:r>
              <a:rPr sz="1000" b="0" spc="55" dirty="0">
                <a:solidFill>
                  <a:srgbClr val="3C3732"/>
                </a:solidFill>
                <a:latin typeface="Avenir LT Std 35 Light"/>
                <a:cs typeface="Avenir LT Std 35 Light"/>
              </a:rPr>
              <a:t> </a:t>
            </a:r>
            <a:r>
              <a:rPr sz="1000" b="0" spc="-30" dirty="0">
                <a:solidFill>
                  <a:srgbClr val="3C3732"/>
                </a:solidFill>
                <a:latin typeface="Avenir LT Std 35 Light"/>
                <a:cs typeface="Avenir LT Std 35 Light"/>
              </a:rPr>
              <a:t>s</a:t>
            </a:r>
            <a:r>
              <a:rPr sz="1000" b="0" spc="-20" dirty="0">
                <a:solidFill>
                  <a:srgbClr val="3C3732"/>
                </a:solidFill>
                <a:latin typeface="Avenir LT Std 35 Light"/>
                <a:cs typeface="Avenir LT Std 35 Light"/>
              </a:rPr>
              <a:t>it</a:t>
            </a:r>
            <a:r>
              <a:rPr sz="1000" b="0" spc="-35" dirty="0">
                <a:solidFill>
                  <a:srgbClr val="3C3732"/>
                </a:solidFill>
                <a:latin typeface="Avenir LT Std 35 Light"/>
                <a:cs typeface="Avenir LT Std 35 Light"/>
              </a:rPr>
              <a:t>u</a:t>
            </a:r>
            <a:r>
              <a:rPr sz="1000" b="0" spc="-25" dirty="0">
                <a:solidFill>
                  <a:srgbClr val="3C3732"/>
                </a:solidFill>
                <a:latin typeface="Avenir LT Std 35 Light"/>
                <a:cs typeface="Avenir LT Std 35 Light"/>
              </a:rPr>
              <a:t>at</a:t>
            </a:r>
            <a:r>
              <a:rPr sz="1000" b="0" spc="-30" dirty="0">
                <a:solidFill>
                  <a:srgbClr val="3C3732"/>
                </a:solidFill>
                <a:latin typeface="Avenir LT Std 35 Light"/>
                <a:cs typeface="Avenir LT Std 35 Light"/>
              </a:rPr>
              <a:t>i</a:t>
            </a:r>
            <a:r>
              <a:rPr sz="1000" b="0" spc="-25" dirty="0">
                <a:solidFill>
                  <a:srgbClr val="3C3732"/>
                </a:solidFill>
                <a:latin typeface="Avenir LT Std 35 Light"/>
                <a:cs typeface="Avenir LT Std 35 Light"/>
              </a:rPr>
              <a:t>o</a:t>
            </a:r>
            <a:r>
              <a:rPr sz="1000" b="0" dirty="0">
                <a:solidFill>
                  <a:srgbClr val="3C3732"/>
                </a:solidFill>
                <a:latin typeface="Avenir LT Std 35 Light"/>
                <a:cs typeface="Avenir LT Std 35 Light"/>
              </a:rPr>
              <a:t>n  </a:t>
            </a:r>
            <a:r>
              <a:rPr sz="1000" b="0" spc="35" dirty="0">
                <a:solidFill>
                  <a:srgbClr val="3C3732"/>
                </a:solidFill>
                <a:latin typeface="Avenir LT Std 35 Light"/>
                <a:cs typeface="Avenir LT Std 35 Light"/>
              </a:rPr>
              <a:t> </a:t>
            </a:r>
            <a:r>
              <a:rPr sz="1000" b="0" spc="-50" dirty="0">
                <a:solidFill>
                  <a:srgbClr val="3C3732"/>
                </a:solidFill>
                <a:latin typeface="Avenir LT Std 35 Light"/>
                <a:cs typeface="Avenir LT Std 35 Light"/>
              </a:rPr>
              <a:t>(</a:t>
            </a:r>
            <a:r>
              <a:rPr sz="1000" b="0" spc="-15" dirty="0">
                <a:solidFill>
                  <a:srgbClr val="3C3732"/>
                </a:solidFill>
                <a:latin typeface="Avenir LT Std 35 Light"/>
                <a:cs typeface="Avenir LT Std 35 Light"/>
              </a:rPr>
              <a:t>d</a:t>
            </a:r>
            <a:r>
              <a:rPr sz="1000" b="0" spc="-25" dirty="0">
                <a:solidFill>
                  <a:srgbClr val="3C3732"/>
                </a:solidFill>
                <a:latin typeface="Avenir LT Std 35 Light"/>
                <a:cs typeface="Avenir LT Std 35 Light"/>
              </a:rPr>
              <a:t>e</a:t>
            </a:r>
            <a:r>
              <a:rPr sz="1000" b="0" spc="-15" dirty="0">
                <a:solidFill>
                  <a:srgbClr val="3C3732"/>
                </a:solidFill>
                <a:latin typeface="Avenir LT Std 35 Light"/>
                <a:cs typeface="Avenir LT Std 35 Light"/>
              </a:rPr>
              <a:t>r</a:t>
            </a:r>
            <a:r>
              <a:rPr sz="1000" b="0" spc="-30" dirty="0">
                <a:solidFill>
                  <a:srgbClr val="3C3732"/>
                </a:solidFill>
                <a:latin typeface="Avenir LT Std 35 Light"/>
                <a:cs typeface="Avenir LT Std 35 Light"/>
              </a:rPr>
              <a:t>ni</a:t>
            </a:r>
            <a:r>
              <a:rPr sz="1000" b="0" spc="-25" dirty="0">
                <a:solidFill>
                  <a:srgbClr val="3C3732"/>
                </a:solidFill>
                <a:latin typeface="Avenir LT Std 35 Light"/>
                <a:cs typeface="Avenir LT Std 35 Light"/>
              </a:rPr>
              <a:t>e</a:t>
            </a:r>
            <a:r>
              <a:rPr sz="1000" b="0" dirty="0">
                <a:solidFill>
                  <a:srgbClr val="3C3732"/>
                </a:solidFill>
                <a:latin typeface="Avenir LT Std 35 Light"/>
                <a:cs typeface="Avenir LT Std 35 Light"/>
              </a:rPr>
              <a:t>r  </a:t>
            </a:r>
            <a:r>
              <a:rPr sz="1000" b="0" spc="55" dirty="0">
                <a:solidFill>
                  <a:srgbClr val="3C3732"/>
                </a:solidFill>
                <a:latin typeface="Avenir LT Std 35 Light"/>
                <a:cs typeface="Avenir LT Std 35 Light"/>
              </a:rPr>
              <a:t> </a:t>
            </a:r>
            <a:r>
              <a:rPr sz="1000" b="0" spc="-20" dirty="0">
                <a:solidFill>
                  <a:srgbClr val="3C3732"/>
                </a:solidFill>
                <a:latin typeface="Avenir LT Std 35 Light"/>
                <a:cs typeface="Avenir LT Std 35 Light"/>
              </a:rPr>
              <a:t>tr</a:t>
            </a:r>
            <a:r>
              <a:rPr sz="1000" b="0" spc="-30" dirty="0">
                <a:solidFill>
                  <a:srgbClr val="3C3732"/>
                </a:solidFill>
                <a:latin typeface="Avenir LT Std 35 Light"/>
                <a:cs typeface="Avenir LT Std 35 Light"/>
              </a:rPr>
              <a:t>ai</a:t>
            </a:r>
            <a:r>
              <a:rPr sz="1000" b="0" spc="-40" dirty="0">
                <a:solidFill>
                  <a:srgbClr val="3C3732"/>
                </a:solidFill>
                <a:latin typeface="Avenir LT Std 35 Light"/>
                <a:cs typeface="Avenir LT Std 35 Light"/>
              </a:rPr>
              <a:t>n</a:t>
            </a:r>
            <a:r>
              <a:rPr sz="1000" b="0" dirty="0">
                <a:solidFill>
                  <a:srgbClr val="3C3732"/>
                </a:solidFill>
                <a:latin typeface="Avenir LT Std 35 Light"/>
                <a:cs typeface="Avenir LT Std 35 Light"/>
              </a:rPr>
              <a:t>, </a:t>
            </a:r>
            <a:r>
              <a:rPr sz="1000" b="0" spc="-30" dirty="0">
                <a:solidFill>
                  <a:srgbClr val="3C3732"/>
                </a:solidFill>
                <a:latin typeface="Avenir LT Std 35 Light"/>
                <a:cs typeface="Avenir LT Std 35 Light"/>
              </a:rPr>
              <a:t>a</a:t>
            </a:r>
            <a:r>
              <a:rPr sz="1000" b="0" spc="10" dirty="0">
                <a:solidFill>
                  <a:srgbClr val="3C3732"/>
                </a:solidFill>
                <a:latin typeface="Avenir LT Std 35 Light"/>
                <a:cs typeface="Avenir LT Std 35 Light"/>
              </a:rPr>
              <a:t>f</a:t>
            </a:r>
            <a:r>
              <a:rPr sz="1000" b="0" spc="-10" dirty="0">
                <a:solidFill>
                  <a:srgbClr val="3C3732"/>
                </a:solidFill>
                <a:latin typeface="Avenir LT Std 35 Light"/>
                <a:cs typeface="Avenir LT Std 35 Light"/>
              </a:rPr>
              <a:t>f</a:t>
            </a:r>
            <a:r>
              <a:rPr sz="1000" b="0" spc="-40" dirty="0">
                <a:solidFill>
                  <a:srgbClr val="3C3732"/>
                </a:solidFill>
                <a:latin typeface="Avenir LT Std 35 Light"/>
                <a:cs typeface="Avenir LT Std 35 Light"/>
              </a:rPr>
              <a:t>l</a:t>
            </a:r>
            <a:r>
              <a:rPr sz="1000" b="0" spc="-25" dirty="0">
                <a:solidFill>
                  <a:srgbClr val="3C3732"/>
                </a:solidFill>
                <a:latin typeface="Avenir LT Std 35 Light"/>
                <a:cs typeface="Avenir LT Std 35 Light"/>
              </a:rPr>
              <a:t>uenc</a:t>
            </a:r>
            <a:r>
              <a:rPr sz="1000" b="0" dirty="0">
                <a:solidFill>
                  <a:srgbClr val="3C3732"/>
                </a:solidFill>
                <a:latin typeface="Avenir LT Std 35 Light"/>
                <a:cs typeface="Avenir LT Std 35 Light"/>
              </a:rPr>
              <a:t>e </a:t>
            </a:r>
            <a:r>
              <a:rPr sz="1000" b="0" spc="-30" dirty="0">
                <a:solidFill>
                  <a:srgbClr val="3C3732"/>
                </a:solidFill>
                <a:latin typeface="Avenir LT Std 35 Light"/>
                <a:cs typeface="Avenir LT Std 35 Light"/>
              </a:rPr>
              <a:t> e</a:t>
            </a:r>
            <a:r>
              <a:rPr sz="1000" b="0" spc="-45" dirty="0">
                <a:solidFill>
                  <a:srgbClr val="3C3732"/>
                </a:solidFill>
                <a:latin typeface="Avenir LT Std 35 Light"/>
                <a:cs typeface="Avenir LT Std 35 Light"/>
              </a:rPr>
              <a:t>x</a:t>
            </a:r>
            <a:r>
              <a:rPr sz="1000" b="0" spc="-25" dirty="0">
                <a:solidFill>
                  <a:srgbClr val="3C3732"/>
                </a:solidFill>
                <a:latin typeface="Avenir LT Std 35 Light"/>
                <a:cs typeface="Avenir LT Std 35 Light"/>
              </a:rPr>
              <a:t>c</a:t>
            </a:r>
            <a:r>
              <a:rPr sz="1000" b="0" spc="-15" dirty="0">
                <a:solidFill>
                  <a:srgbClr val="3C3732"/>
                </a:solidFill>
                <a:latin typeface="Avenir LT Std 35 Light"/>
                <a:cs typeface="Avenir LT Std 35 Light"/>
              </a:rPr>
              <a:t>e</a:t>
            </a:r>
            <a:r>
              <a:rPr sz="1000" b="0" spc="-30" dirty="0">
                <a:solidFill>
                  <a:srgbClr val="3C3732"/>
                </a:solidFill>
                <a:latin typeface="Avenir LT Std 35 Light"/>
                <a:cs typeface="Avenir LT Std 35 Light"/>
              </a:rPr>
              <a:t>p</a:t>
            </a:r>
            <a:r>
              <a:rPr sz="1000" b="0" spc="-25" dirty="0">
                <a:solidFill>
                  <a:srgbClr val="3C3732"/>
                </a:solidFill>
                <a:latin typeface="Avenir LT Std 35 Light"/>
                <a:cs typeface="Avenir LT Std 35 Light"/>
              </a:rPr>
              <a:t>t</a:t>
            </a:r>
            <a:r>
              <a:rPr sz="1000" b="0" spc="-30" dirty="0">
                <a:solidFill>
                  <a:srgbClr val="3C3732"/>
                </a:solidFill>
                <a:latin typeface="Avenir LT Std 35 Light"/>
                <a:cs typeface="Avenir LT Std 35 Light"/>
              </a:rPr>
              <a:t>i</a:t>
            </a:r>
            <a:r>
              <a:rPr sz="1000" b="0" spc="-25" dirty="0">
                <a:solidFill>
                  <a:srgbClr val="3C3732"/>
                </a:solidFill>
                <a:latin typeface="Avenir LT Std 35 Light"/>
                <a:cs typeface="Avenir LT Std 35 Light"/>
              </a:rPr>
              <a:t>onne</a:t>
            </a:r>
            <a:r>
              <a:rPr sz="1000" b="0" spc="-35" dirty="0">
                <a:solidFill>
                  <a:srgbClr val="3C3732"/>
                </a:solidFill>
                <a:latin typeface="Avenir LT Std 35 Light"/>
                <a:cs typeface="Avenir LT Std 35 Light"/>
              </a:rPr>
              <a:t>l</a:t>
            </a:r>
            <a:r>
              <a:rPr sz="1000" b="0" spc="-30" dirty="0">
                <a:solidFill>
                  <a:srgbClr val="3C3732"/>
                </a:solidFill>
                <a:latin typeface="Avenir LT Std 35 Light"/>
                <a:cs typeface="Avenir LT Std 35 Light"/>
              </a:rPr>
              <a:t>l</a:t>
            </a:r>
            <a:r>
              <a:rPr sz="1000" b="0" dirty="0">
                <a:solidFill>
                  <a:srgbClr val="3C3732"/>
                </a:solidFill>
                <a:latin typeface="Avenir LT Std 35 Light"/>
                <a:cs typeface="Avenir LT Std 35 Light"/>
              </a:rPr>
              <a:t>e </a:t>
            </a:r>
            <a:r>
              <a:rPr sz="1000" b="0" spc="-30" dirty="0">
                <a:solidFill>
                  <a:srgbClr val="3C3732"/>
                </a:solidFill>
                <a:latin typeface="Avenir LT Std 35 Light"/>
                <a:cs typeface="Avenir LT Std 35 Light"/>
              </a:rPr>
              <a:t> </a:t>
            </a:r>
            <a:r>
              <a:rPr sz="1000" b="0" spc="-25" dirty="0">
                <a:solidFill>
                  <a:srgbClr val="3C3732"/>
                </a:solidFill>
                <a:latin typeface="Avenir LT Std 35 Light"/>
                <a:cs typeface="Avenir LT Std 35 Light"/>
              </a:rPr>
              <a:t>e</a:t>
            </a:r>
            <a:r>
              <a:rPr sz="1000" b="0" dirty="0">
                <a:solidFill>
                  <a:srgbClr val="3C3732"/>
                </a:solidFill>
                <a:latin typeface="Avenir LT Std 35 Light"/>
                <a:cs typeface="Avenir LT Std 35 Light"/>
              </a:rPr>
              <a:t>n </a:t>
            </a:r>
            <a:r>
              <a:rPr sz="1000" b="0" spc="-25" dirty="0">
                <a:solidFill>
                  <a:srgbClr val="3C3732"/>
                </a:solidFill>
                <a:latin typeface="Avenir LT Std 35 Light"/>
                <a:cs typeface="Avenir LT Std 35 Light"/>
              </a:rPr>
              <a:t>ga</a:t>
            </a:r>
            <a:r>
              <a:rPr sz="1000" b="0" spc="-35" dirty="0">
                <a:solidFill>
                  <a:srgbClr val="3C3732"/>
                </a:solidFill>
                <a:latin typeface="Avenir LT Std 35 Light"/>
                <a:cs typeface="Avenir LT Std 35 Light"/>
              </a:rPr>
              <a:t>r</a:t>
            </a:r>
            <a:r>
              <a:rPr sz="1000" b="0" spc="-65" dirty="0">
                <a:solidFill>
                  <a:srgbClr val="3C3732"/>
                </a:solidFill>
                <a:latin typeface="Avenir LT Std 35 Light"/>
                <a:cs typeface="Avenir LT Std 35 Light"/>
              </a:rPr>
              <a:t>e</a:t>
            </a:r>
            <a:r>
              <a:rPr sz="1000" b="0" spc="-75" dirty="0">
                <a:solidFill>
                  <a:srgbClr val="3C3732"/>
                </a:solidFill>
                <a:latin typeface="Avenir LT Std 35 Light"/>
                <a:cs typeface="Avenir LT Std 35 Light"/>
              </a:rPr>
              <a:t>…)</a:t>
            </a:r>
            <a:endParaRPr sz="1000" dirty="0">
              <a:latin typeface="Avenir LT Std 35 Light"/>
              <a:cs typeface="Avenir LT Std 35 Light"/>
            </a:endParaRPr>
          </a:p>
        </p:txBody>
      </p:sp>
      <p:sp>
        <p:nvSpPr>
          <p:cNvPr id="12" name="object 12"/>
          <p:cNvSpPr/>
          <p:nvPr/>
        </p:nvSpPr>
        <p:spPr>
          <a:xfrm>
            <a:off x="2499876" y="3186997"/>
            <a:ext cx="2171340" cy="1086401"/>
          </a:xfrm>
          <a:custGeom>
            <a:avLst/>
            <a:gdLst/>
            <a:ahLst/>
            <a:cxnLst/>
            <a:rect l="l" t="t" r="r" b="b"/>
            <a:pathLst>
              <a:path w="2023110" h="1084579">
                <a:moveTo>
                  <a:pt x="152400" y="0"/>
                </a:moveTo>
                <a:lnTo>
                  <a:pt x="104619" y="249"/>
                </a:lnTo>
                <a:lnTo>
                  <a:pt x="53485" y="3897"/>
                </a:lnTo>
                <a:lnTo>
                  <a:pt x="15789" y="22731"/>
                </a:lnTo>
                <a:lnTo>
                  <a:pt x="1951" y="68505"/>
                </a:lnTo>
                <a:lnTo>
                  <a:pt x="28" y="127719"/>
                </a:lnTo>
                <a:lnTo>
                  <a:pt x="0" y="931849"/>
                </a:lnTo>
                <a:lnTo>
                  <a:pt x="31" y="957234"/>
                </a:lnTo>
                <a:lnTo>
                  <a:pt x="841" y="999226"/>
                </a:lnTo>
                <a:lnTo>
                  <a:pt x="6735" y="1043079"/>
                </a:lnTo>
                <a:lnTo>
                  <a:pt x="31181" y="1073688"/>
                </a:lnTo>
                <a:lnTo>
                  <a:pt x="68505" y="1082297"/>
                </a:lnTo>
                <a:lnTo>
                  <a:pt x="127719" y="1084221"/>
                </a:lnTo>
                <a:lnTo>
                  <a:pt x="1870113" y="1084249"/>
                </a:lnTo>
                <a:lnTo>
                  <a:pt x="1895497" y="1084218"/>
                </a:lnTo>
                <a:lnTo>
                  <a:pt x="1937489" y="1083407"/>
                </a:lnTo>
                <a:lnTo>
                  <a:pt x="1981342" y="1077514"/>
                </a:lnTo>
                <a:lnTo>
                  <a:pt x="2011952" y="1053068"/>
                </a:lnTo>
                <a:lnTo>
                  <a:pt x="2020561" y="1015744"/>
                </a:lnTo>
                <a:lnTo>
                  <a:pt x="2022484" y="956530"/>
                </a:lnTo>
                <a:lnTo>
                  <a:pt x="2022513" y="152400"/>
                </a:lnTo>
                <a:lnTo>
                  <a:pt x="2022481" y="127015"/>
                </a:lnTo>
                <a:lnTo>
                  <a:pt x="2021671" y="85023"/>
                </a:lnTo>
                <a:lnTo>
                  <a:pt x="2015777" y="41170"/>
                </a:lnTo>
                <a:lnTo>
                  <a:pt x="1991331" y="10560"/>
                </a:lnTo>
                <a:lnTo>
                  <a:pt x="1954007" y="1951"/>
                </a:lnTo>
                <a:lnTo>
                  <a:pt x="1894793" y="28"/>
                </a:lnTo>
                <a:lnTo>
                  <a:pt x="152400" y="0"/>
                </a:lnTo>
                <a:close/>
              </a:path>
            </a:pathLst>
          </a:custGeom>
          <a:noFill/>
          <a:ln w="38100">
            <a:solidFill>
              <a:srgbClr val="E05206"/>
            </a:solidFill>
          </a:ln>
        </p:spPr>
        <p:txBody>
          <a:bodyPr wrap="square" lIns="0" tIns="0" rIns="0" bIns="0" rtlCol="0"/>
          <a:lstStyle/>
          <a:p>
            <a:endParaRPr dirty="0"/>
          </a:p>
        </p:txBody>
      </p:sp>
      <p:sp>
        <p:nvSpPr>
          <p:cNvPr id="13" name="object 13"/>
          <p:cNvSpPr/>
          <p:nvPr/>
        </p:nvSpPr>
        <p:spPr>
          <a:xfrm>
            <a:off x="762000" y="5098049"/>
            <a:ext cx="1495484" cy="975726"/>
          </a:xfrm>
          <a:custGeom>
            <a:avLst/>
            <a:gdLst/>
            <a:ahLst/>
            <a:cxnLst/>
            <a:rect l="l" t="t" r="r" b="b"/>
            <a:pathLst>
              <a:path w="2010410" h="974089">
                <a:moveTo>
                  <a:pt x="152368" y="0"/>
                </a:moveTo>
                <a:lnTo>
                  <a:pt x="104587" y="249"/>
                </a:lnTo>
                <a:lnTo>
                  <a:pt x="53454" y="3897"/>
                </a:lnTo>
                <a:lnTo>
                  <a:pt x="15758" y="22731"/>
                </a:lnTo>
                <a:lnTo>
                  <a:pt x="1920" y="68505"/>
                </a:lnTo>
                <a:lnTo>
                  <a:pt x="3" y="127015"/>
                </a:lnTo>
                <a:lnTo>
                  <a:pt x="0" y="846579"/>
                </a:lnTo>
                <a:lnTo>
                  <a:pt x="218" y="868975"/>
                </a:lnTo>
                <a:lnTo>
                  <a:pt x="3866" y="920108"/>
                </a:lnTo>
                <a:lnTo>
                  <a:pt x="22700" y="957805"/>
                </a:lnTo>
                <a:lnTo>
                  <a:pt x="68474" y="971642"/>
                </a:lnTo>
                <a:lnTo>
                  <a:pt x="127688" y="973566"/>
                </a:lnTo>
                <a:lnTo>
                  <a:pt x="1905747" y="973345"/>
                </a:lnTo>
                <a:lnTo>
                  <a:pt x="1956880" y="969697"/>
                </a:lnTo>
                <a:lnTo>
                  <a:pt x="1994576" y="950863"/>
                </a:lnTo>
                <a:lnTo>
                  <a:pt x="2008414" y="905089"/>
                </a:lnTo>
                <a:lnTo>
                  <a:pt x="2010331" y="846579"/>
                </a:lnTo>
                <a:lnTo>
                  <a:pt x="2010334" y="127015"/>
                </a:lnTo>
                <a:lnTo>
                  <a:pt x="2010116" y="104619"/>
                </a:lnTo>
                <a:lnTo>
                  <a:pt x="2006468" y="53485"/>
                </a:lnTo>
                <a:lnTo>
                  <a:pt x="1987634" y="15789"/>
                </a:lnTo>
                <a:lnTo>
                  <a:pt x="1941860" y="1951"/>
                </a:lnTo>
                <a:lnTo>
                  <a:pt x="152368" y="0"/>
                </a:lnTo>
                <a:close/>
              </a:path>
            </a:pathLst>
          </a:custGeom>
          <a:solidFill>
            <a:srgbClr val="82BE00"/>
          </a:solidFill>
        </p:spPr>
        <p:txBody>
          <a:bodyPr wrap="square" lIns="0" tIns="0" rIns="0" bIns="0" rtlCol="0"/>
          <a:lstStyle/>
          <a:p>
            <a:endParaRPr dirty="0"/>
          </a:p>
        </p:txBody>
      </p:sp>
      <p:sp>
        <p:nvSpPr>
          <p:cNvPr id="14" name="object 14"/>
          <p:cNvSpPr txBox="1"/>
          <p:nvPr/>
        </p:nvSpPr>
        <p:spPr>
          <a:xfrm>
            <a:off x="818437" y="5383510"/>
            <a:ext cx="1385198" cy="461665"/>
          </a:xfrm>
          <a:prstGeom prst="rect">
            <a:avLst/>
          </a:prstGeom>
        </p:spPr>
        <p:txBody>
          <a:bodyPr vert="horz" wrap="square" lIns="0" tIns="0" rIns="0" bIns="0" rtlCol="0">
            <a:spAutoFit/>
          </a:bodyPr>
          <a:lstStyle/>
          <a:p>
            <a:pPr marL="12700" marR="5080" algn="ctr">
              <a:lnSpc>
                <a:spcPct val="100000"/>
              </a:lnSpc>
            </a:pPr>
            <a:r>
              <a:rPr sz="1000" b="0" dirty="0">
                <a:solidFill>
                  <a:srgbClr val="FFFFFF"/>
                </a:solidFill>
                <a:latin typeface="Avenir LT Std 35 Light"/>
                <a:cs typeface="Avenir LT Std 35 Light"/>
              </a:rPr>
              <a:t>Acco</a:t>
            </a:r>
            <a:r>
              <a:rPr sz="1000" b="0" spc="-20"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d et p</a:t>
            </a:r>
            <a:r>
              <a:rPr sz="1000" b="0" spc="-20"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ésentation d’un tit</a:t>
            </a:r>
            <a:r>
              <a:rPr sz="1000" b="0" spc="-20"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e de transport :</a:t>
            </a:r>
            <a:endParaRPr sz="1000" dirty="0">
              <a:latin typeface="Avenir LT Std 35 Light"/>
              <a:cs typeface="Avenir LT Std 35 Light"/>
            </a:endParaRPr>
          </a:p>
          <a:p>
            <a:pPr algn="ctr">
              <a:lnSpc>
                <a:spcPct val="100000"/>
              </a:lnSpc>
            </a:pPr>
            <a:r>
              <a:rPr sz="1000" b="0" dirty="0">
                <a:solidFill>
                  <a:srgbClr val="FFFFFF"/>
                </a:solidFill>
                <a:latin typeface="Avenir LT Std 35 Light"/>
                <a:cs typeface="Avenir LT Std 35 Light"/>
              </a:rPr>
              <a:t>ACCÈS AU TRAIN</a:t>
            </a:r>
            <a:endParaRPr sz="1000" dirty="0">
              <a:latin typeface="Avenir LT Std 35 Light"/>
              <a:cs typeface="Avenir LT Std 35 Light"/>
            </a:endParaRPr>
          </a:p>
        </p:txBody>
      </p:sp>
      <p:sp>
        <p:nvSpPr>
          <p:cNvPr id="15" name="object 15"/>
          <p:cNvSpPr/>
          <p:nvPr/>
        </p:nvSpPr>
        <p:spPr>
          <a:xfrm>
            <a:off x="3137420" y="5098049"/>
            <a:ext cx="1419113" cy="975726"/>
          </a:xfrm>
          <a:custGeom>
            <a:avLst/>
            <a:gdLst/>
            <a:ahLst/>
            <a:cxnLst/>
            <a:rect l="l" t="t" r="r" b="b"/>
            <a:pathLst>
              <a:path w="2010410" h="974089">
                <a:moveTo>
                  <a:pt x="152368" y="0"/>
                </a:moveTo>
                <a:lnTo>
                  <a:pt x="104587" y="249"/>
                </a:lnTo>
                <a:lnTo>
                  <a:pt x="53454" y="3897"/>
                </a:lnTo>
                <a:lnTo>
                  <a:pt x="15758" y="22731"/>
                </a:lnTo>
                <a:lnTo>
                  <a:pt x="1920" y="68505"/>
                </a:lnTo>
                <a:lnTo>
                  <a:pt x="3" y="127015"/>
                </a:lnTo>
                <a:lnTo>
                  <a:pt x="0" y="846579"/>
                </a:lnTo>
                <a:lnTo>
                  <a:pt x="218" y="868975"/>
                </a:lnTo>
                <a:lnTo>
                  <a:pt x="3866" y="920108"/>
                </a:lnTo>
                <a:lnTo>
                  <a:pt x="22700" y="957805"/>
                </a:lnTo>
                <a:lnTo>
                  <a:pt x="68474" y="971642"/>
                </a:lnTo>
                <a:lnTo>
                  <a:pt x="127688" y="973566"/>
                </a:lnTo>
                <a:lnTo>
                  <a:pt x="1905747" y="973345"/>
                </a:lnTo>
                <a:lnTo>
                  <a:pt x="1956880" y="969697"/>
                </a:lnTo>
                <a:lnTo>
                  <a:pt x="1994576" y="950863"/>
                </a:lnTo>
                <a:lnTo>
                  <a:pt x="2008414" y="905089"/>
                </a:lnTo>
                <a:lnTo>
                  <a:pt x="2010331" y="846579"/>
                </a:lnTo>
                <a:lnTo>
                  <a:pt x="2010334" y="127015"/>
                </a:lnTo>
                <a:lnTo>
                  <a:pt x="2010116" y="104619"/>
                </a:lnTo>
                <a:lnTo>
                  <a:pt x="2006468" y="53485"/>
                </a:lnTo>
                <a:lnTo>
                  <a:pt x="1987634" y="15789"/>
                </a:lnTo>
                <a:lnTo>
                  <a:pt x="1941860" y="1951"/>
                </a:lnTo>
                <a:lnTo>
                  <a:pt x="152368" y="0"/>
                </a:lnTo>
                <a:close/>
              </a:path>
            </a:pathLst>
          </a:custGeom>
          <a:solidFill>
            <a:srgbClr val="D52B1E"/>
          </a:solidFill>
        </p:spPr>
        <p:txBody>
          <a:bodyPr wrap="square" lIns="0" tIns="0" rIns="0" bIns="0" rtlCol="0"/>
          <a:lstStyle/>
          <a:p>
            <a:endParaRPr dirty="0"/>
          </a:p>
        </p:txBody>
      </p:sp>
      <p:sp>
        <p:nvSpPr>
          <p:cNvPr id="16" name="object 16"/>
          <p:cNvSpPr txBox="1"/>
          <p:nvPr/>
        </p:nvSpPr>
        <p:spPr>
          <a:xfrm>
            <a:off x="3145466" y="5195009"/>
            <a:ext cx="1395594" cy="461665"/>
          </a:xfrm>
          <a:prstGeom prst="rect">
            <a:avLst/>
          </a:prstGeom>
        </p:spPr>
        <p:txBody>
          <a:bodyPr vert="horz" wrap="square" lIns="0" tIns="0" rIns="0" bIns="0" rtlCol="0">
            <a:spAutoFit/>
          </a:bodyPr>
          <a:lstStyle/>
          <a:p>
            <a:pPr algn="ctr">
              <a:lnSpc>
                <a:spcPct val="100000"/>
              </a:lnSpc>
            </a:pPr>
            <a:r>
              <a:rPr sz="1000" b="0" dirty="0">
                <a:solidFill>
                  <a:srgbClr val="FFFFFF"/>
                </a:solidFill>
                <a:latin typeface="Avenir LT Std 35 Light"/>
                <a:cs typeface="Avenir LT Std 35 Light"/>
              </a:rPr>
              <a:t>Refus</a:t>
            </a:r>
            <a:endParaRPr sz="1000" dirty="0">
              <a:latin typeface="Avenir LT Std 35 Light"/>
              <a:cs typeface="Avenir LT Std 35 Light"/>
            </a:endParaRPr>
          </a:p>
          <a:p>
            <a:pPr algn="ctr">
              <a:lnSpc>
                <a:spcPct val="100000"/>
              </a:lnSpc>
            </a:pPr>
            <a:r>
              <a:rPr sz="1000" b="0" spc="-75" dirty="0">
                <a:solidFill>
                  <a:srgbClr val="FFFFFF"/>
                </a:solidFill>
                <a:latin typeface="Avenir LT Std 35 Light"/>
                <a:cs typeface="Avenir LT Std 35 Light"/>
              </a:rPr>
              <a:t>P</a:t>
            </a:r>
            <a:r>
              <a:rPr sz="1000" b="0" dirty="0">
                <a:solidFill>
                  <a:srgbClr val="FFFFFF"/>
                </a:solidFill>
                <a:latin typeface="Avenir LT Std 35 Light"/>
                <a:cs typeface="Avenir LT Std 35 Light"/>
              </a:rPr>
              <a:t>AS D’ACCÈS AU TRAIN</a:t>
            </a:r>
            <a:endParaRPr sz="1000" dirty="0">
              <a:latin typeface="Avenir LT Std 35 Light"/>
              <a:cs typeface="Avenir LT Std 35 Light"/>
            </a:endParaRPr>
          </a:p>
          <a:p>
            <a:pPr algn="ctr">
              <a:lnSpc>
                <a:spcPct val="100000"/>
              </a:lnSpc>
              <a:spcBef>
                <a:spcPts val="40"/>
              </a:spcBef>
            </a:pPr>
            <a:r>
              <a:rPr lang="fr-FR" sz="800" b="0" dirty="0">
                <a:solidFill>
                  <a:srgbClr val="FFFFFF"/>
                </a:solidFill>
                <a:latin typeface="Avenir LT Std 35 Light"/>
                <a:cs typeface="Avenir LT Std 35 Light"/>
              </a:rPr>
              <a:t>VO 583 </a:t>
            </a:r>
            <a:r>
              <a:rPr lang="fr-FR" sz="1000" b="0" dirty="0">
                <a:solidFill>
                  <a:srgbClr val="FFFFFF"/>
                </a:solidFill>
                <a:latin typeface="Avenir LT Std 35 Light"/>
                <a:cs typeface="Avenir LT Std 35 Light"/>
              </a:rPr>
              <a:t> </a:t>
            </a:r>
            <a:r>
              <a:rPr sz="1000" b="0" dirty="0">
                <a:solidFill>
                  <a:srgbClr val="FFFFFF"/>
                </a:solidFill>
                <a:latin typeface="Avenir LT Std 35 Light"/>
                <a:cs typeface="Avenir LT Std 35 Light"/>
              </a:rPr>
              <a:t>postu</a:t>
            </a:r>
            <a:r>
              <a:rPr sz="1000" b="0" spc="-20"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e s</a:t>
            </a:r>
            <a:r>
              <a:rPr lang="fr-FR" sz="1000" dirty="0">
                <a:solidFill>
                  <a:srgbClr val="FFFFFF"/>
                </a:solidFill>
                <a:latin typeface="Avenir LT Std 35 Light"/>
                <a:cs typeface="Avenir LT Std 35 Light"/>
              </a:rPr>
              <a:t>û</a:t>
            </a:r>
            <a:r>
              <a:rPr sz="1000" b="0" spc="-20" dirty="0" err="1">
                <a:solidFill>
                  <a:srgbClr val="FFFFFF"/>
                </a:solidFill>
                <a:latin typeface="Avenir LT Std 35 Light"/>
                <a:cs typeface="Avenir LT Std 35 Light"/>
              </a:rPr>
              <a:t>r</a:t>
            </a:r>
            <a:r>
              <a:rPr sz="1000" b="0" dirty="0" err="1">
                <a:solidFill>
                  <a:srgbClr val="FFFFFF"/>
                </a:solidFill>
                <a:latin typeface="Avenir LT Std 35 Light"/>
                <a:cs typeface="Avenir LT Std 35 Light"/>
              </a:rPr>
              <a:t>eté</a:t>
            </a:r>
            <a:endParaRPr sz="1000" dirty="0">
              <a:latin typeface="Avenir LT Std 35 Light"/>
              <a:cs typeface="Avenir LT Std 35 Light"/>
            </a:endParaRPr>
          </a:p>
        </p:txBody>
      </p:sp>
      <p:cxnSp>
        <p:nvCxnSpPr>
          <p:cNvPr id="48" name="Connecteur droit 47"/>
          <p:cNvCxnSpPr/>
          <p:nvPr/>
        </p:nvCxnSpPr>
        <p:spPr>
          <a:xfrm flipV="1">
            <a:off x="2743200" y="1628057"/>
            <a:ext cx="0" cy="330918"/>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51" name="Connecteur droit 50"/>
          <p:cNvCxnSpPr/>
          <p:nvPr/>
        </p:nvCxnSpPr>
        <p:spPr>
          <a:xfrm>
            <a:off x="3962400" y="4282204"/>
            <a:ext cx="0" cy="671618"/>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flipH="1">
            <a:off x="1676400" y="4622903"/>
            <a:ext cx="1713148" cy="0"/>
          </a:xfrm>
          <a:prstGeom prst="line">
            <a:avLst/>
          </a:prstGeom>
          <a:ln w="38100">
            <a:solidFill>
              <a:srgbClr val="82BE00"/>
            </a:solidFill>
            <a:tailEnd type="none"/>
          </a:ln>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nvCxnSpPr>
        <p:spPr>
          <a:xfrm>
            <a:off x="3389548" y="4622903"/>
            <a:ext cx="0" cy="330919"/>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54"/>
          <p:cNvCxnSpPr/>
          <p:nvPr/>
        </p:nvCxnSpPr>
        <p:spPr>
          <a:xfrm>
            <a:off x="3255733" y="2664080"/>
            <a:ext cx="0" cy="330919"/>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55"/>
          <p:cNvCxnSpPr/>
          <p:nvPr/>
        </p:nvCxnSpPr>
        <p:spPr>
          <a:xfrm>
            <a:off x="1905000" y="2664080"/>
            <a:ext cx="0" cy="330919"/>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a:off x="1702515" y="4260472"/>
            <a:ext cx="0" cy="693350"/>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sp>
        <p:nvSpPr>
          <p:cNvPr id="18" name="Espace réservé du numéro de diapositive 17"/>
          <p:cNvSpPr>
            <a:spLocks noGrp="1"/>
          </p:cNvSpPr>
          <p:nvPr>
            <p:ph type="sldNum" sz="quarter" idx="7"/>
          </p:nvPr>
        </p:nvSpPr>
        <p:spPr>
          <a:xfrm>
            <a:off x="3840481" y="7316764"/>
            <a:ext cx="1226820" cy="169277"/>
          </a:xfrm>
        </p:spPr>
        <p:txBody>
          <a:bodyPr/>
          <a:lstStyle/>
          <a:p>
            <a:fld id="{B6F15528-21DE-4FAA-801E-634DDDAF4B2B}" type="slidenum">
              <a:rPr lang="fr-FR" sz="1100" smtClean="0"/>
              <a:t>10</a:t>
            </a:fld>
            <a:endParaRPr lang="fr-FR" sz="1400" dirty="0"/>
          </a:p>
        </p:txBody>
      </p:sp>
    </p:spTree>
    <p:extLst>
      <p:ext uri="{BB962C8B-B14F-4D97-AF65-F5344CB8AC3E}">
        <p14:creationId xmlns:p14="http://schemas.microsoft.com/office/powerpoint/2010/main" val="2128893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7" y="218690"/>
            <a:ext cx="2961565"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238833" y="358774"/>
            <a:ext cx="3491321" cy="215444"/>
          </a:xfrm>
          <a:prstGeom prst="rect">
            <a:avLst/>
          </a:prstGeom>
        </p:spPr>
        <p:txBody>
          <a:bodyPr vert="horz" wrap="square" lIns="0" tIns="0" rIns="0" bIns="0" rtlCol="0">
            <a:spAutoFit/>
          </a:bodyPr>
          <a:lstStyle/>
          <a:p>
            <a:pPr marL="12700" marR="5080">
              <a:lnSpc>
                <a:spcPct val="100000"/>
              </a:lnSpc>
            </a:pPr>
            <a:r>
              <a:rPr sz="1400" b="1" dirty="0">
                <a:solidFill>
                  <a:srgbClr val="FFFFFF"/>
                </a:solidFill>
                <a:latin typeface="Avenir LT Std 65 Medium"/>
                <a:cs typeface="Avenir LT Std 65 Medium"/>
              </a:rPr>
              <a:t>SANS TITRE </a:t>
            </a:r>
            <a:r>
              <a:rPr sz="1400" b="1" spc="-90" dirty="0">
                <a:solidFill>
                  <a:srgbClr val="FFFFFF"/>
                </a:solidFill>
                <a:latin typeface="Avenir LT Std 65 Medium"/>
                <a:cs typeface="Avenir LT Std 65 Medium"/>
              </a:rPr>
              <a:t>V</a:t>
            </a:r>
            <a:r>
              <a:rPr sz="1400" b="1" dirty="0">
                <a:solidFill>
                  <a:srgbClr val="FFFFFF"/>
                </a:solidFill>
                <a:latin typeface="Avenir LT Std 65 Medium"/>
                <a:cs typeface="Avenir LT Std 65 Medium"/>
              </a:rPr>
              <a:t>ALABLE À BORD DU TRAIN</a:t>
            </a:r>
            <a:endParaRPr sz="1400" dirty="0">
              <a:latin typeface="Avenir LT Std 65 Medium"/>
              <a:cs typeface="Avenir LT Std 65 Medium"/>
            </a:endParaRPr>
          </a:p>
        </p:txBody>
      </p:sp>
      <p:sp>
        <p:nvSpPr>
          <p:cNvPr id="5" name="object 5"/>
          <p:cNvSpPr/>
          <p:nvPr/>
        </p:nvSpPr>
        <p:spPr>
          <a:xfrm>
            <a:off x="1046650" y="1196975"/>
            <a:ext cx="3115684" cy="433797"/>
          </a:xfrm>
          <a:custGeom>
            <a:avLst/>
            <a:gdLst/>
            <a:ahLst/>
            <a:cxnLst/>
            <a:rect l="l" t="t" r="r" b="b"/>
            <a:pathLst>
              <a:path w="4413885" h="433069">
                <a:moveTo>
                  <a:pt x="152368" y="0"/>
                </a:moveTo>
                <a:lnTo>
                  <a:pt x="104587" y="249"/>
                </a:lnTo>
                <a:lnTo>
                  <a:pt x="53454" y="3897"/>
                </a:lnTo>
                <a:lnTo>
                  <a:pt x="15758" y="22731"/>
                </a:lnTo>
                <a:lnTo>
                  <a:pt x="1920" y="68505"/>
                </a:lnTo>
                <a:lnTo>
                  <a:pt x="3" y="127015"/>
                </a:lnTo>
                <a:lnTo>
                  <a:pt x="0" y="306029"/>
                </a:lnTo>
                <a:lnTo>
                  <a:pt x="218" y="328425"/>
                </a:lnTo>
                <a:lnTo>
                  <a:pt x="3866" y="379558"/>
                </a:lnTo>
                <a:lnTo>
                  <a:pt x="22700" y="417255"/>
                </a:lnTo>
                <a:lnTo>
                  <a:pt x="68474" y="431092"/>
                </a:lnTo>
                <a:lnTo>
                  <a:pt x="127688" y="433016"/>
                </a:lnTo>
                <a:lnTo>
                  <a:pt x="4308955" y="432795"/>
                </a:lnTo>
                <a:lnTo>
                  <a:pt x="4360088" y="429146"/>
                </a:lnTo>
                <a:lnTo>
                  <a:pt x="4397785" y="410313"/>
                </a:lnTo>
                <a:lnTo>
                  <a:pt x="4411622" y="364538"/>
                </a:lnTo>
                <a:lnTo>
                  <a:pt x="4413539" y="306029"/>
                </a:lnTo>
                <a:lnTo>
                  <a:pt x="4413543" y="127015"/>
                </a:lnTo>
                <a:lnTo>
                  <a:pt x="4413324" y="104619"/>
                </a:lnTo>
                <a:lnTo>
                  <a:pt x="4409676" y="53485"/>
                </a:lnTo>
                <a:lnTo>
                  <a:pt x="4390843" y="15789"/>
                </a:lnTo>
                <a:lnTo>
                  <a:pt x="4345068" y="1951"/>
                </a:lnTo>
                <a:lnTo>
                  <a:pt x="152368" y="0"/>
                </a:lnTo>
                <a:close/>
              </a:path>
            </a:pathLst>
          </a:custGeom>
          <a:solidFill>
            <a:srgbClr val="D52B1E"/>
          </a:solidFill>
        </p:spPr>
        <p:txBody>
          <a:bodyPr wrap="square" lIns="0" tIns="0" rIns="0" bIns="0" rtlCol="0"/>
          <a:lstStyle/>
          <a:p>
            <a:endParaRPr/>
          </a:p>
        </p:txBody>
      </p:sp>
      <p:sp>
        <p:nvSpPr>
          <p:cNvPr id="6" name="object 6"/>
          <p:cNvSpPr txBox="1"/>
          <p:nvPr/>
        </p:nvSpPr>
        <p:spPr>
          <a:xfrm>
            <a:off x="1600200" y="1305586"/>
            <a:ext cx="2190406" cy="153888"/>
          </a:xfrm>
          <a:prstGeom prst="rect">
            <a:avLst/>
          </a:prstGeom>
        </p:spPr>
        <p:txBody>
          <a:bodyPr vert="horz" wrap="square" lIns="0" tIns="0" rIns="0" bIns="0" rtlCol="0">
            <a:spAutoFit/>
          </a:bodyPr>
          <a:lstStyle/>
          <a:p>
            <a:pPr marL="12700">
              <a:lnSpc>
                <a:spcPct val="100000"/>
              </a:lnSpc>
            </a:pPr>
            <a:r>
              <a:rPr sz="1000" b="0" dirty="0">
                <a:solidFill>
                  <a:srgbClr val="FFFFFF"/>
                </a:solidFill>
                <a:latin typeface="Avenir LT Std 35 Light"/>
                <a:cs typeface="Avenir LT Std 35 Light"/>
              </a:rPr>
              <a:t>ACCOM</a:t>
            </a:r>
            <a:r>
              <a:rPr sz="1000" b="0" spc="-75" dirty="0">
                <a:solidFill>
                  <a:srgbClr val="FFFFFF"/>
                </a:solidFill>
                <a:latin typeface="Avenir LT Std 35 Light"/>
                <a:cs typeface="Avenir LT Std 35 Light"/>
              </a:rPr>
              <a:t>P</a:t>
            </a:r>
            <a:r>
              <a:rPr sz="1000" b="0" dirty="0">
                <a:solidFill>
                  <a:srgbClr val="FFFFFF"/>
                </a:solidFill>
                <a:latin typeface="Avenir LT Std 35 Light"/>
                <a:cs typeface="Avenir LT Std 35 Light"/>
              </a:rPr>
              <a:t>AGNEMENT CLASSIQUE</a:t>
            </a:r>
            <a:endParaRPr sz="1000" dirty="0">
              <a:latin typeface="Avenir LT Std 35 Light"/>
              <a:cs typeface="Avenir LT Std 35 Light"/>
            </a:endParaRPr>
          </a:p>
        </p:txBody>
      </p:sp>
      <p:sp>
        <p:nvSpPr>
          <p:cNvPr id="7" name="object 7"/>
          <p:cNvSpPr txBox="1"/>
          <p:nvPr/>
        </p:nvSpPr>
        <p:spPr>
          <a:xfrm>
            <a:off x="1219200" y="2339975"/>
            <a:ext cx="836855"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Le client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a:t>
            </a:r>
            <a:endParaRPr sz="1000" dirty="0">
              <a:latin typeface="Avenir LT Std 35 Light"/>
              <a:cs typeface="Avenir LT Std 35 Light"/>
            </a:endParaRPr>
          </a:p>
        </p:txBody>
      </p:sp>
      <p:sp>
        <p:nvSpPr>
          <p:cNvPr id="8" name="object 8"/>
          <p:cNvSpPr/>
          <p:nvPr/>
        </p:nvSpPr>
        <p:spPr>
          <a:xfrm>
            <a:off x="762000" y="2187575"/>
            <a:ext cx="1756185" cy="549476"/>
          </a:xfrm>
          <a:custGeom>
            <a:avLst/>
            <a:gdLst/>
            <a:ahLst/>
            <a:cxnLst/>
            <a:rect l="l" t="t" r="r" b="b"/>
            <a:pathLst>
              <a:path w="2072005" h="325755">
                <a:moveTo>
                  <a:pt x="139700" y="0"/>
                </a:moveTo>
                <a:lnTo>
                  <a:pt x="92448" y="296"/>
                </a:lnTo>
                <a:lnTo>
                  <a:pt x="43653" y="4638"/>
                </a:lnTo>
                <a:lnTo>
                  <a:pt x="10458" y="27052"/>
                </a:lnTo>
                <a:lnTo>
                  <a:pt x="619" y="81527"/>
                </a:lnTo>
                <a:lnTo>
                  <a:pt x="6" y="125241"/>
                </a:lnTo>
                <a:lnTo>
                  <a:pt x="0" y="185902"/>
                </a:lnTo>
                <a:lnTo>
                  <a:pt x="37" y="211148"/>
                </a:lnTo>
                <a:lnTo>
                  <a:pt x="1001" y="252140"/>
                </a:lnTo>
                <a:lnTo>
                  <a:pt x="8015" y="293217"/>
                </a:lnTo>
                <a:lnTo>
                  <a:pt x="37108" y="319236"/>
                </a:lnTo>
                <a:lnTo>
                  <a:pt x="81527" y="324982"/>
                </a:lnTo>
                <a:lnTo>
                  <a:pt x="125241" y="325596"/>
                </a:lnTo>
                <a:lnTo>
                  <a:pt x="1931898" y="325602"/>
                </a:lnTo>
                <a:lnTo>
                  <a:pt x="1957144" y="325565"/>
                </a:lnTo>
                <a:lnTo>
                  <a:pt x="1998136" y="324600"/>
                </a:lnTo>
                <a:lnTo>
                  <a:pt x="2039213" y="317587"/>
                </a:lnTo>
                <a:lnTo>
                  <a:pt x="2065232" y="288494"/>
                </a:lnTo>
                <a:lnTo>
                  <a:pt x="2070978" y="244075"/>
                </a:lnTo>
                <a:lnTo>
                  <a:pt x="2071592" y="200361"/>
                </a:lnTo>
                <a:lnTo>
                  <a:pt x="2071598" y="139700"/>
                </a:lnTo>
                <a:lnTo>
                  <a:pt x="2071561" y="114453"/>
                </a:lnTo>
                <a:lnTo>
                  <a:pt x="2070596" y="73462"/>
                </a:lnTo>
                <a:lnTo>
                  <a:pt x="2063583" y="32385"/>
                </a:lnTo>
                <a:lnTo>
                  <a:pt x="2034490" y="6365"/>
                </a:lnTo>
                <a:lnTo>
                  <a:pt x="1990071" y="619"/>
                </a:lnTo>
                <a:lnTo>
                  <a:pt x="1946357" y="6"/>
                </a:lnTo>
                <a:lnTo>
                  <a:pt x="139700" y="0"/>
                </a:lnTo>
                <a:close/>
              </a:path>
            </a:pathLst>
          </a:custGeom>
          <a:ln w="38100">
            <a:solidFill>
              <a:srgbClr val="82BE00"/>
            </a:solidFill>
          </a:ln>
        </p:spPr>
        <p:txBody>
          <a:bodyPr wrap="square" lIns="0" tIns="0" rIns="0" bIns="0" rtlCol="0"/>
          <a:lstStyle/>
          <a:p>
            <a:endParaRPr/>
          </a:p>
        </p:txBody>
      </p:sp>
      <p:sp>
        <p:nvSpPr>
          <p:cNvPr id="9" name="object 9"/>
          <p:cNvSpPr txBox="1"/>
          <p:nvPr/>
        </p:nvSpPr>
        <p:spPr>
          <a:xfrm>
            <a:off x="2971800" y="2339975"/>
            <a:ext cx="1122829"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Le client ne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 pas</a:t>
            </a:r>
            <a:endParaRPr sz="1000" dirty="0">
              <a:latin typeface="Avenir LT Std 35 Light"/>
              <a:cs typeface="Avenir LT Std 35 Light"/>
            </a:endParaRPr>
          </a:p>
        </p:txBody>
      </p:sp>
      <p:sp>
        <p:nvSpPr>
          <p:cNvPr id="10" name="object 10"/>
          <p:cNvSpPr/>
          <p:nvPr/>
        </p:nvSpPr>
        <p:spPr>
          <a:xfrm>
            <a:off x="2683817" y="2187575"/>
            <a:ext cx="1735783" cy="564741"/>
          </a:xfrm>
          <a:custGeom>
            <a:avLst/>
            <a:gdLst/>
            <a:ahLst/>
            <a:cxnLst/>
            <a:rect l="l" t="t" r="r" b="b"/>
            <a:pathLst>
              <a:path w="2086610" h="347344">
                <a:moveTo>
                  <a:pt x="152400" y="0"/>
                </a:moveTo>
                <a:lnTo>
                  <a:pt x="104619" y="249"/>
                </a:lnTo>
                <a:lnTo>
                  <a:pt x="53485" y="3897"/>
                </a:lnTo>
                <a:lnTo>
                  <a:pt x="15789" y="22731"/>
                </a:lnTo>
                <a:lnTo>
                  <a:pt x="1951" y="68505"/>
                </a:lnTo>
                <a:lnTo>
                  <a:pt x="28" y="127719"/>
                </a:lnTo>
                <a:lnTo>
                  <a:pt x="0" y="194906"/>
                </a:lnTo>
                <a:lnTo>
                  <a:pt x="31" y="220291"/>
                </a:lnTo>
                <a:lnTo>
                  <a:pt x="841" y="262283"/>
                </a:lnTo>
                <a:lnTo>
                  <a:pt x="6735" y="306136"/>
                </a:lnTo>
                <a:lnTo>
                  <a:pt x="31181" y="336746"/>
                </a:lnTo>
                <a:lnTo>
                  <a:pt x="68505" y="345355"/>
                </a:lnTo>
                <a:lnTo>
                  <a:pt x="127719" y="347278"/>
                </a:lnTo>
                <a:lnTo>
                  <a:pt x="1933702" y="347306"/>
                </a:lnTo>
                <a:lnTo>
                  <a:pt x="1959086" y="347275"/>
                </a:lnTo>
                <a:lnTo>
                  <a:pt x="2001078" y="346465"/>
                </a:lnTo>
                <a:lnTo>
                  <a:pt x="2044931" y="340571"/>
                </a:lnTo>
                <a:lnTo>
                  <a:pt x="2075541" y="316125"/>
                </a:lnTo>
                <a:lnTo>
                  <a:pt x="2084150" y="278801"/>
                </a:lnTo>
                <a:lnTo>
                  <a:pt x="2086073" y="219587"/>
                </a:lnTo>
                <a:lnTo>
                  <a:pt x="2086102" y="152400"/>
                </a:lnTo>
                <a:lnTo>
                  <a:pt x="2086070" y="127015"/>
                </a:lnTo>
                <a:lnTo>
                  <a:pt x="2085260" y="85023"/>
                </a:lnTo>
                <a:lnTo>
                  <a:pt x="2079366" y="41170"/>
                </a:lnTo>
                <a:lnTo>
                  <a:pt x="2054920" y="10560"/>
                </a:lnTo>
                <a:lnTo>
                  <a:pt x="2017596" y="1951"/>
                </a:lnTo>
                <a:lnTo>
                  <a:pt x="1958382" y="28"/>
                </a:lnTo>
                <a:lnTo>
                  <a:pt x="152400" y="0"/>
                </a:lnTo>
                <a:close/>
              </a:path>
            </a:pathLst>
          </a:custGeom>
          <a:ln w="38100">
            <a:solidFill>
              <a:srgbClr val="E05206"/>
            </a:solidFill>
          </a:ln>
        </p:spPr>
        <p:txBody>
          <a:bodyPr wrap="square" lIns="0" tIns="0" rIns="0" bIns="0" rtlCol="0"/>
          <a:lstStyle/>
          <a:p>
            <a:endParaRPr/>
          </a:p>
        </p:txBody>
      </p:sp>
      <p:sp>
        <p:nvSpPr>
          <p:cNvPr id="11" name="object 11"/>
          <p:cNvSpPr txBox="1"/>
          <p:nvPr/>
        </p:nvSpPr>
        <p:spPr>
          <a:xfrm>
            <a:off x="685800" y="3406775"/>
            <a:ext cx="566121"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Ga</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 équipée</a:t>
            </a:r>
            <a:endParaRPr sz="1000" dirty="0">
              <a:latin typeface="Avenir LT Std 35 Light"/>
              <a:cs typeface="Avenir LT Std 35 Light"/>
            </a:endParaRPr>
          </a:p>
        </p:txBody>
      </p:sp>
      <p:sp>
        <p:nvSpPr>
          <p:cNvPr id="12" name="object 12"/>
          <p:cNvSpPr/>
          <p:nvPr/>
        </p:nvSpPr>
        <p:spPr>
          <a:xfrm>
            <a:off x="457200" y="3254376"/>
            <a:ext cx="1020630" cy="638856"/>
          </a:xfrm>
          <a:custGeom>
            <a:avLst/>
            <a:gdLst/>
            <a:ahLst/>
            <a:cxnLst/>
            <a:rect l="l" t="t" r="r" b="b"/>
            <a:pathLst>
              <a:path w="1029969" h="508000">
                <a:moveTo>
                  <a:pt x="152400" y="0"/>
                </a:moveTo>
                <a:lnTo>
                  <a:pt x="104619" y="249"/>
                </a:lnTo>
                <a:lnTo>
                  <a:pt x="53485" y="3897"/>
                </a:lnTo>
                <a:lnTo>
                  <a:pt x="15789" y="22731"/>
                </a:lnTo>
                <a:lnTo>
                  <a:pt x="1951" y="68505"/>
                </a:lnTo>
                <a:lnTo>
                  <a:pt x="28" y="127719"/>
                </a:lnTo>
                <a:lnTo>
                  <a:pt x="0" y="355003"/>
                </a:lnTo>
                <a:lnTo>
                  <a:pt x="31" y="380387"/>
                </a:lnTo>
                <a:lnTo>
                  <a:pt x="841" y="422379"/>
                </a:lnTo>
                <a:lnTo>
                  <a:pt x="6735" y="466232"/>
                </a:lnTo>
                <a:lnTo>
                  <a:pt x="31181" y="496842"/>
                </a:lnTo>
                <a:lnTo>
                  <a:pt x="68505" y="505451"/>
                </a:lnTo>
                <a:lnTo>
                  <a:pt x="127719" y="507374"/>
                </a:lnTo>
                <a:lnTo>
                  <a:pt x="876998" y="507403"/>
                </a:lnTo>
                <a:lnTo>
                  <a:pt x="902382" y="507371"/>
                </a:lnTo>
                <a:lnTo>
                  <a:pt x="944375" y="506561"/>
                </a:lnTo>
                <a:lnTo>
                  <a:pt x="988228" y="500667"/>
                </a:lnTo>
                <a:lnTo>
                  <a:pt x="1018837" y="476221"/>
                </a:lnTo>
                <a:lnTo>
                  <a:pt x="1027446" y="438897"/>
                </a:lnTo>
                <a:lnTo>
                  <a:pt x="1029369" y="379683"/>
                </a:lnTo>
                <a:lnTo>
                  <a:pt x="1029398" y="152400"/>
                </a:lnTo>
                <a:lnTo>
                  <a:pt x="1029367" y="127015"/>
                </a:lnTo>
                <a:lnTo>
                  <a:pt x="1028556" y="85023"/>
                </a:lnTo>
                <a:lnTo>
                  <a:pt x="1022663" y="41170"/>
                </a:lnTo>
                <a:lnTo>
                  <a:pt x="998217" y="10560"/>
                </a:lnTo>
                <a:lnTo>
                  <a:pt x="960892" y="1951"/>
                </a:lnTo>
                <a:lnTo>
                  <a:pt x="901679" y="28"/>
                </a:lnTo>
                <a:lnTo>
                  <a:pt x="152400" y="0"/>
                </a:lnTo>
                <a:close/>
              </a:path>
            </a:pathLst>
          </a:custGeom>
          <a:ln w="38100">
            <a:solidFill>
              <a:srgbClr val="82BE00"/>
            </a:solidFill>
          </a:ln>
        </p:spPr>
        <p:txBody>
          <a:bodyPr wrap="square" lIns="0" tIns="0" rIns="0" bIns="0" rtlCol="0"/>
          <a:lstStyle/>
          <a:p>
            <a:endParaRPr/>
          </a:p>
        </p:txBody>
      </p:sp>
      <p:sp>
        <p:nvSpPr>
          <p:cNvPr id="13" name="object 13"/>
          <p:cNvSpPr txBox="1"/>
          <p:nvPr/>
        </p:nvSpPr>
        <p:spPr>
          <a:xfrm>
            <a:off x="1752600" y="3403798"/>
            <a:ext cx="638420" cy="307777"/>
          </a:xfrm>
          <a:prstGeom prst="rect">
            <a:avLst/>
          </a:prstGeom>
        </p:spPr>
        <p:txBody>
          <a:bodyPr vert="horz" wrap="square" lIns="0" tIns="0" rIns="0" bIns="0" rtlCol="0">
            <a:spAutoFit/>
          </a:bodyPr>
          <a:lstStyle/>
          <a:p>
            <a:pPr marL="40640" marR="5080" indent="-28575" algn="ctr">
              <a:lnSpc>
                <a:spcPct val="100000"/>
              </a:lnSpc>
            </a:pPr>
            <a:r>
              <a:rPr sz="1000" b="0" dirty="0">
                <a:solidFill>
                  <a:srgbClr val="3C3732"/>
                </a:solidFill>
                <a:latin typeface="Avenir LT Std 35 Light"/>
                <a:cs typeface="Avenir LT Std 35 Light"/>
              </a:rPr>
              <a:t>Ga</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 non équipée</a:t>
            </a:r>
            <a:endParaRPr sz="1000" dirty="0">
              <a:latin typeface="Avenir LT Std 35 Light"/>
              <a:cs typeface="Avenir LT Std 35 Light"/>
            </a:endParaRPr>
          </a:p>
        </p:txBody>
      </p:sp>
      <p:sp>
        <p:nvSpPr>
          <p:cNvPr id="14" name="object 14"/>
          <p:cNvSpPr/>
          <p:nvPr/>
        </p:nvSpPr>
        <p:spPr>
          <a:xfrm>
            <a:off x="1637627" y="3254376"/>
            <a:ext cx="966865" cy="637053"/>
          </a:xfrm>
          <a:custGeom>
            <a:avLst/>
            <a:gdLst/>
            <a:ahLst/>
            <a:cxnLst/>
            <a:rect l="l" t="t" r="r" b="b"/>
            <a:pathLst>
              <a:path w="1029969" h="508000">
                <a:moveTo>
                  <a:pt x="152400" y="0"/>
                </a:moveTo>
                <a:lnTo>
                  <a:pt x="104619" y="249"/>
                </a:lnTo>
                <a:lnTo>
                  <a:pt x="53485" y="3897"/>
                </a:lnTo>
                <a:lnTo>
                  <a:pt x="15789" y="22731"/>
                </a:lnTo>
                <a:lnTo>
                  <a:pt x="1951" y="68505"/>
                </a:lnTo>
                <a:lnTo>
                  <a:pt x="28" y="127719"/>
                </a:lnTo>
                <a:lnTo>
                  <a:pt x="0" y="355003"/>
                </a:lnTo>
                <a:lnTo>
                  <a:pt x="31" y="380387"/>
                </a:lnTo>
                <a:lnTo>
                  <a:pt x="841" y="422379"/>
                </a:lnTo>
                <a:lnTo>
                  <a:pt x="6735" y="466232"/>
                </a:lnTo>
                <a:lnTo>
                  <a:pt x="31181" y="496842"/>
                </a:lnTo>
                <a:lnTo>
                  <a:pt x="68505" y="505451"/>
                </a:lnTo>
                <a:lnTo>
                  <a:pt x="127719" y="507374"/>
                </a:lnTo>
                <a:lnTo>
                  <a:pt x="876998" y="507403"/>
                </a:lnTo>
                <a:lnTo>
                  <a:pt x="902382" y="507371"/>
                </a:lnTo>
                <a:lnTo>
                  <a:pt x="944375" y="506561"/>
                </a:lnTo>
                <a:lnTo>
                  <a:pt x="988228" y="500667"/>
                </a:lnTo>
                <a:lnTo>
                  <a:pt x="1018837" y="476221"/>
                </a:lnTo>
                <a:lnTo>
                  <a:pt x="1027446" y="438897"/>
                </a:lnTo>
                <a:lnTo>
                  <a:pt x="1029369" y="379683"/>
                </a:lnTo>
                <a:lnTo>
                  <a:pt x="1029398" y="152400"/>
                </a:lnTo>
                <a:lnTo>
                  <a:pt x="1029367" y="127015"/>
                </a:lnTo>
                <a:lnTo>
                  <a:pt x="1028556" y="85023"/>
                </a:lnTo>
                <a:lnTo>
                  <a:pt x="1022663" y="41170"/>
                </a:lnTo>
                <a:lnTo>
                  <a:pt x="998217" y="10560"/>
                </a:lnTo>
                <a:lnTo>
                  <a:pt x="960892" y="1951"/>
                </a:lnTo>
                <a:lnTo>
                  <a:pt x="901679" y="28"/>
                </a:lnTo>
                <a:lnTo>
                  <a:pt x="152400" y="0"/>
                </a:lnTo>
                <a:close/>
              </a:path>
            </a:pathLst>
          </a:custGeom>
          <a:ln w="38100">
            <a:solidFill>
              <a:srgbClr val="FFB612"/>
            </a:solidFill>
          </a:ln>
        </p:spPr>
        <p:txBody>
          <a:bodyPr wrap="square" lIns="0" tIns="0" rIns="0" bIns="0" rtlCol="0"/>
          <a:lstStyle/>
          <a:p>
            <a:endParaRPr/>
          </a:p>
        </p:txBody>
      </p:sp>
      <p:sp>
        <p:nvSpPr>
          <p:cNvPr id="15" name="object 15"/>
          <p:cNvSpPr/>
          <p:nvPr/>
        </p:nvSpPr>
        <p:spPr>
          <a:xfrm>
            <a:off x="2890203" y="3254376"/>
            <a:ext cx="1681797" cy="638748"/>
          </a:xfrm>
          <a:custGeom>
            <a:avLst/>
            <a:gdLst/>
            <a:ahLst/>
            <a:cxnLst/>
            <a:rect l="l" t="t" r="r" b="b"/>
            <a:pathLst>
              <a:path w="2010410" h="518795">
                <a:moveTo>
                  <a:pt x="152368" y="0"/>
                </a:moveTo>
                <a:lnTo>
                  <a:pt x="104587" y="249"/>
                </a:lnTo>
                <a:lnTo>
                  <a:pt x="53454" y="3897"/>
                </a:lnTo>
                <a:lnTo>
                  <a:pt x="15758" y="22731"/>
                </a:lnTo>
                <a:lnTo>
                  <a:pt x="1920" y="68505"/>
                </a:lnTo>
                <a:lnTo>
                  <a:pt x="3" y="127015"/>
                </a:lnTo>
                <a:lnTo>
                  <a:pt x="0" y="391385"/>
                </a:lnTo>
                <a:lnTo>
                  <a:pt x="218" y="413782"/>
                </a:lnTo>
                <a:lnTo>
                  <a:pt x="3866" y="464915"/>
                </a:lnTo>
                <a:lnTo>
                  <a:pt x="22700" y="502611"/>
                </a:lnTo>
                <a:lnTo>
                  <a:pt x="68474" y="516449"/>
                </a:lnTo>
                <a:lnTo>
                  <a:pt x="127688" y="518372"/>
                </a:lnTo>
                <a:lnTo>
                  <a:pt x="1905747" y="518151"/>
                </a:lnTo>
                <a:lnTo>
                  <a:pt x="1956880" y="514503"/>
                </a:lnTo>
                <a:lnTo>
                  <a:pt x="1994576" y="495670"/>
                </a:lnTo>
                <a:lnTo>
                  <a:pt x="2008414" y="449895"/>
                </a:lnTo>
                <a:lnTo>
                  <a:pt x="2010331" y="391385"/>
                </a:lnTo>
                <a:lnTo>
                  <a:pt x="2010334" y="127015"/>
                </a:lnTo>
                <a:lnTo>
                  <a:pt x="2010116" y="104619"/>
                </a:lnTo>
                <a:lnTo>
                  <a:pt x="2006468" y="53485"/>
                </a:lnTo>
                <a:lnTo>
                  <a:pt x="1987634" y="15789"/>
                </a:lnTo>
                <a:lnTo>
                  <a:pt x="1941860" y="1951"/>
                </a:lnTo>
                <a:lnTo>
                  <a:pt x="152368" y="0"/>
                </a:lnTo>
                <a:close/>
              </a:path>
            </a:pathLst>
          </a:custGeom>
          <a:solidFill>
            <a:srgbClr val="E05206"/>
          </a:solidFill>
        </p:spPr>
        <p:txBody>
          <a:bodyPr wrap="square" lIns="0" tIns="0" rIns="0" bIns="0" rtlCol="0"/>
          <a:lstStyle/>
          <a:p>
            <a:endParaRPr/>
          </a:p>
        </p:txBody>
      </p:sp>
      <p:sp>
        <p:nvSpPr>
          <p:cNvPr id="16" name="object 16"/>
          <p:cNvSpPr txBox="1"/>
          <p:nvPr/>
        </p:nvSpPr>
        <p:spPr>
          <a:xfrm>
            <a:off x="3271669" y="3406775"/>
            <a:ext cx="919331" cy="307777"/>
          </a:xfrm>
          <a:prstGeom prst="rect">
            <a:avLst/>
          </a:prstGeom>
        </p:spPr>
        <p:txBody>
          <a:bodyPr vert="horz" wrap="square" lIns="0" tIns="0" rIns="0" bIns="0" rtlCol="0">
            <a:spAutoFit/>
          </a:bodyPr>
          <a:lstStyle/>
          <a:p>
            <a:pPr marL="12700" algn="ctr">
              <a:lnSpc>
                <a:spcPct val="100000"/>
              </a:lnSpc>
            </a:pPr>
            <a:r>
              <a:rPr sz="1000" b="1" dirty="0">
                <a:solidFill>
                  <a:srgbClr val="FFFFFF"/>
                </a:solidFill>
                <a:latin typeface="Avenir LT Std 65 Medium"/>
                <a:cs typeface="Avenir LT Std 65 Medium"/>
              </a:rPr>
              <a:t>BARÈME</a:t>
            </a:r>
            <a:r>
              <a:rPr sz="1000" b="1" spc="-40" dirty="0">
                <a:solidFill>
                  <a:srgbClr val="FFFFFF"/>
                </a:solidFill>
                <a:latin typeface="Avenir LT Std 65 Medium"/>
                <a:cs typeface="Avenir LT Std 65 Medium"/>
              </a:rPr>
              <a:t> </a:t>
            </a:r>
            <a:r>
              <a:rPr sz="1000" b="1" dirty="0">
                <a:solidFill>
                  <a:srgbClr val="FFFFFF"/>
                </a:solidFill>
                <a:latin typeface="Avenir LT Std 65 Medium"/>
                <a:cs typeface="Avenir LT Std 65 Medium"/>
              </a:rPr>
              <a:t>CONTRÔLE</a:t>
            </a:r>
            <a:endParaRPr sz="1000" dirty="0">
              <a:latin typeface="Avenir LT Std 65 Medium"/>
              <a:cs typeface="Avenir LT Std 65 Medium"/>
            </a:endParaRPr>
          </a:p>
        </p:txBody>
      </p:sp>
      <p:sp>
        <p:nvSpPr>
          <p:cNvPr id="17" name="object 17"/>
          <p:cNvSpPr txBox="1"/>
          <p:nvPr/>
        </p:nvSpPr>
        <p:spPr>
          <a:xfrm>
            <a:off x="2978485" y="4625975"/>
            <a:ext cx="1441115" cy="477054"/>
          </a:xfrm>
          <a:prstGeom prst="rect">
            <a:avLst/>
          </a:prstGeom>
        </p:spPr>
        <p:txBody>
          <a:bodyPr vert="horz" wrap="square" lIns="0" tIns="0" rIns="0" bIns="0" rtlCol="0">
            <a:spAutoFit/>
          </a:bodyPr>
          <a:lstStyle/>
          <a:p>
            <a:pPr marL="12700" marR="5080" algn="ctr">
              <a:lnSpc>
                <a:spcPct val="100000"/>
              </a:lnSpc>
            </a:pPr>
            <a:r>
              <a:rPr sz="1000" b="0" dirty="0">
                <a:solidFill>
                  <a:srgbClr val="3C3732"/>
                </a:solidFill>
                <a:latin typeface="Avenir LT Std 35 Light"/>
                <a:cs typeface="Avenir LT Std 35 Light"/>
              </a:rPr>
              <a:t>En cas de </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efus du ba</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ème cont</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ôle</a:t>
            </a:r>
            <a:endParaRPr sz="1000" dirty="0">
              <a:latin typeface="Avenir LT Std 35 Light"/>
              <a:cs typeface="Avenir LT Std 35 Light"/>
            </a:endParaRPr>
          </a:p>
          <a:p>
            <a:pPr algn="ctr">
              <a:lnSpc>
                <a:spcPct val="100000"/>
              </a:lnSpc>
              <a:spcBef>
                <a:spcPts val="20"/>
              </a:spcBef>
            </a:pPr>
            <a:r>
              <a:rPr sz="1100" dirty="0">
                <a:solidFill>
                  <a:srgbClr val="3C3732"/>
                </a:solidFill>
                <a:latin typeface="Arial Narrow"/>
                <a:cs typeface="Arial Narrow"/>
              </a:rPr>
              <a:t>►</a:t>
            </a:r>
            <a:r>
              <a:rPr sz="1100" spc="45" dirty="0">
                <a:solidFill>
                  <a:srgbClr val="3C3732"/>
                </a:solidFill>
                <a:latin typeface="Arial Narrow"/>
                <a:cs typeface="Arial Narrow"/>
              </a:rPr>
              <a:t> </a:t>
            </a:r>
            <a:r>
              <a:rPr sz="1000" b="1" dirty="0" err="1">
                <a:solidFill>
                  <a:srgbClr val="3C3732"/>
                </a:solidFill>
                <a:latin typeface="Avenir LT Std 65 Medium"/>
                <a:cs typeface="Avenir LT Std 65 Medium"/>
              </a:rPr>
              <a:t>établi</a:t>
            </a:r>
            <a:r>
              <a:rPr lang="fr-FR" sz="1000" b="1" dirty="0">
                <a:solidFill>
                  <a:srgbClr val="3C3732"/>
                </a:solidFill>
                <a:latin typeface="Avenir LT Std 65 Medium"/>
                <a:cs typeface="Avenir LT Std 65 Medium"/>
              </a:rPr>
              <a:t>r un </a:t>
            </a:r>
            <a:r>
              <a:rPr sz="1000" b="1" dirty="0">
                <a:solidFill>
                  <a:srgbClr val="3C3732"/>
                </a:solidFill>
                <a:latin typeface="Avenir LT Std 65 Medium"/>
                <a:cs typeface="Avenir LT Std 65 Medium"/>
              </a:rPr>
              <a:t>PV</a:t>
            </a:r>
            <a:endParaRPr sz="1000" dirty="0">
              <a:latin typeface="Avenir LT Std 65 Medium"/>
              <a:cs typeface="Avenir LT Std 65 Medium"/>
            </a:endParaRPr>
          </a:p>
        </p:txBody>
      </p:sp>
      <p:sp>
        <p:nvSpPr>
          <p:cNvPr id="19" name="object 19"/>
          <p:cNvSpPr/>
          <p:nvPr/>
        </p:nvSpPr>
        <p:spPr>
          <a:xfrm>
            <a:off x="2888310" y="4543981"/>
            <a:ext cx="1683690" cy="1301194"/>
          </a:xfrm>
          <a:custGeom>
            <a:avLst/>
            <a:gdLst/>
            <a:ahLst/>
            <a:cxnLst/>
            <a:rect l="l" t="t" r="r" b="b"/>
            <a:pathLst>
              <a:path w="2014220" h="1511300">
                <a:moveTo>
                  <a:pt x="152400" y="0"/>
                </a:moveTo>
                <a:lnTo>
                  <a:pt x="104619" y="249"/>
                </a:lnTo>
                <a:lnTo>
                  <a:pt x="53485" y="3897"/>
                </a:lnTo>
                <a:lnTo>
                  <a:pt x="15789" y="22731"/>
                </a:lnTo>
                <a:lnTo>
                  <a:pt x="1951" y="68505"/>
                </a:lnTo>
                <a:lnTo>
                  <a:pt x="28" y="127719"/>
                </a:lnTo>
                <a:lnTo>
                  <a:pt x="0" y="1358900"/>
                </a:lnTo>
                <a:lnTo>
                  <a:pt x="31" y="1384284"/>
                </a:lnTo>
                <a:lnTo>
                  <a:pt x="841" y="1426276"/>
                </a:lnTo>
                <a:lnTo>
                  <a:pt x="6735" y="1470129"/>
                </a:lnTo>
                <a:lnTo>
                  <a:pt x="31181" y="1500739"/>
                </a:lnTo>
                <a:lnTo>
                  <a:pt x="68505" y="1509348"/>
                </a:lnTo>
                <a:lnTo>
                  <a:pt x="127719" y="1511271"/>
                </a:lnTo>
                <a:lnTo>
                  <a:pt x="1861705" y="1511300"/>
                </a:lnTo>
                <a:lnTo>
                  <a:pt x="1887090" y="1511268"/>
                </a:lnTo>
                <a:lnTo>
                  <a:pt x="1929082" y="1510458"/>
                </a:lnTo>
                <a:lnTo>
                  <a:pt x="1972935" y="1504564"/>
                </a:lnTo>
                <a:lnTo>
                  <a:pt x="2003544" y="1480118"/>
                </a:lnTo>
                <a:lnTo>
                  <a:pt x="2012153" y="1442794"/>
                </a:lnTo>
                <a:lnTo>
                  <a:pt x="2014077" y="1383580"/>
                </a:lnTo>
                <a:lnTo>
                  <a:pt x="2014105" y="152400"/>
                </a:lnTo>
                <a:lnTo>
                  <a:pt x="2014074" y="127015"/>
                </a:lnTo>
                <a:lnTo>
                  <a:pt x="2013263" y="85023"/>
                </a:lnTo>
                <a:lnTo>
                  <a:pt x="2007370" y="41170"/>
                </a:lnTo>
                <a:lnTo>
                  <a:pt x="1982924" y="10560"/>
                </a:lnTo>
                <a:lnTo>
                  <a:pt x="1945600" y="1951"/>
                </a:lnTo>
                <a:lnTo>
                  <a:pt x="1886386" y="28"/>
                </a:lnTo>
                <a:lnTo>
                  <a:pt x="152400" y="0"/>
                </a:lnTo>
                <a:close/>
              </a:path>
            </a:pathLst>
          </a:custGeom>
          <a:ln w="38100">
            <a:solidFill>
              <a:srgbClr val="E05206"/>
            </a:solidFill>
          </a:ln>
        </p:spPr>
        <p:txBody>
          <a:bodyPr wrap="square" lIns="0" tIns="0" rIns="0" bIns="0" rtlCol="0"/>
          <a:lstStyle/>
          <a:p>
            <a:endParaRPr/>
          </a:p>
        </p:txBody>
      </p:sp>
      <p:sp>
        <p:nvSpPr>
          <p:cNvPr id="20" name="object 20"/>
          <p:cNvSpPr/>
          <p:nvPr/>
        </p:nvSpPr>
        <p:spPr>
          <a:xfrm>
            <a:off x="443508" y="4543981"/>
            <a:ext cx="955189" cy="1308496"/>
          </a:xfrm>
          <a:custGeom>
            <a:avLst/>
            <a:gdLst/>
            <a:ahLst/>
            <a:cxnLst/>
            <a:rect l="l" t="t" r="r" b="b"/>
            <a:pathLst>
              <a:path w="1029335" h="1526539">
                <a:moveTo>
                  <a:pt x="152368" y="0"/>
                </a:moveTo>
                <a:lnTo>
                  <a:pt x="104587" y="249"/>
                </a:lnTo>
                <a:lnTo>
                  <a:pt x="53454" y="3897"/>
                </a:lnTo>
                <a:lnTo>
                  <a:pt x="15758" y="22731"/>
                </a:lnTo>
                <a:lnTo>
                  <a:pt x="1920" y="68505"/>
                </a:lnTo>
                <a:lnTo>
                  <a:pt x="3" y="127015"/>
                </a:lnTo>
                <a:lnTo>
                  <a:pt x="0" y="1399295"/>
                </a:lnTo>
                <a:lnTo>
                  <a:pt x="218" y="1421692"/>
                </a:lnTo>
                <a:lnTo>
                  <a:pt x="3866" y="1472825"/>
                </a:lnTo>
                <a:lnTo>
                  <a:pt x="22700" y="1510522"/>
                </a:lnTo>
                <a:lnTo>
                  <a:pt x="68474" y="1524359"/>
                </a:lnTo>
                <a:lnTo>
                  <a:pt x="127688" y="1526282"/>
                </a:lnTo>
                <a:lnTo>
                  <a:pt x="924748" y="1526061"/>
                </a:lnTo>
                <a:lnTo>
                  <a:pt x="975881" y="1522413"/>
                </a:lnTo>
                <a:lnTo>
                  <a:pt x="1013578" y="1503580"/>
                </a:lnTo>
                <a:lnTo>
                  <a:pt x="1027415" y="1457805"/>
                </a:lnTo>
                <a:lnTo>
                  <a:pt x="1029332" y="1399295"/>
                </a:lnTo>
                <a:lnTo>
                  <a:pt x="1029336" y="127015"/>
                </a:lnTo>
                <a:lnTo>
                  <a:pt x="1029117" y="104619"/>
                </a:lnTo>
                <a:lnTo>
                  <a:pt x="1025469" y="53485"/>
                </a:lnTo>
                <a:lnTo>
                  <a:pt x="1006636" y="15789"/>
                </a:lnTo>
                <a:lnTo>
                  <a:pt x="960861" y="1951"/>
                </a:lnTo>
                <a:lnTo>
                  <a:pt x="152368" y="0"/>
                </a:lnTo>
                <a:close/>
              </a:path>
            </a:pathLst>
          </a:custGeom>
          <a:solidFill>
            <a:srgbClr val="82BE00"/>
          </a:solidFill>
        </p:spPr>
        <p:txBody>
          <a:bodyPr wrap="square" lIns="0" tIns="0" rIns="0" bIns="0" rtlCol="0"/>
          <a:lstStyle/>
          <a:p>
            <a:endParaRPr/>
          </a:p>
        </p:txBody>
      </p:sp>
      <p:sp>
        <p:nvSpPr>
          <p:cNvPr id="21" name="object 21"/>
          <p:cNvSpPr txBox="1"/>
          <p:nvPr/>
        </p:nvSpPr>
        <p:spPr>
          <a:xfrm>
            <a:off x="590575" y="4625975"/>
            <a:ext cx="683559" cy="307777"/>
          </a:xfrm>
          <a:prstGeom prst="rect">
            <a:avLst/>
          </a:prstGeom>
        </p:spPr>
        <p:txBody>
          <a:bodyPr vert="horz" wrap="square" lIns="0" tIns="0" rIns="0" bIns="0" rtlCol="0">
            <a:spAutoFit/>
          </a:bodyPr>
          <a:lstStyle/>
          <a:p>
            <a:pPr marL="12700" algn="ctr">
              <a:lnSpc>
                <a:spcPct val="100000"/>
              </a:lnSpc>
            </a:pPr>
            <a:r>
              <a:rPr sz="1000" b="1" dirty="0">
                <a:solidFill>
                  <a:srgbClr val="FFFFFF"/>
                </a:solidFill>
                <a:latin typeface="Avenir LT Std 65 Medium"/>
                <a:cs typeface="Avenir LT Std 65 Medium"/>
              </a:rPr>
              <a:t>BARÈME BORD</a:t>
            </a:r>
            <a:endParaRPr sz="1000" dirty="0">
              <a:latin typeface="Avenir LT Std 65 Medium"/>
              <a:cs typeface="Avenir LT Std 65 Medium"/>
            </a:endParaRPr>
          </a:p>
        </p:txBody>
      </p:sp>
      <p:sp>
        <p:nvSpPr>
          <p:cNvPr id="22" name="object 22"/>
          <p:cNvSpPr txBox="1"/>
          <p:nvPr/>
        </p:nvSpPr>
        <p:spPr>
          <a:xfrm>
            <a:off x="457199" y="5002722"/>
            <a:ext cx="955189" cy="415498"/>
          </a:xfrm>
          <a:prstGeom prst="rect">
            <a:avLst/>
          </a:prstGeom>
        </p:spPr>
        <p:txBody>
          <a:bodyPr vert="horz" wrap="square" lIns="0" tIns="0" rIns="0" bIns="0" rtlCol="0">
            <a:spAutoFit/>
          </a:bodyPr>
          <a:lstStyle/>
          <a:p>
            <a:pPr marL="12700" marR="5080" algn="ctr">
              <a:lnSpc>
                <a:spcPct val="100000"/>
              </a:lnSpc>
            </a:pPr>
            <a:r>
              <a:rPr sz="900" b="0" dirty="0">
                <a:solidFill>
                  <a:srgbClr val="FFFFFF"/>
                </a:solidFill>
                <a:latin typeface="Avenir LT Std 35 Light"/>
                <a:cs typeface="Avenir LT Std 35 Light"/>
              </a:rPr>
              <a:t>En tenant compte d’une éventuelle </a:t>
            </a:r>
            <a:r>
              <a:rPr sz="900" b="0" spc="-20" dirty="0">
                <a:solidFill>
                  <a:srgbClr val="FFFFFF"/>
                </a:solidFill>
                <a:latin typeface="Avenir LT Std 35 Light"/>
                <a:cs typeface="Avenir LT Std 35 Light"/>
              </a:rPr>
              <a:t>r</a:t>
            </a:r>
            <a:r>
              <a:rPr sz="900" b="0" dirty="0">
                <a:solidFill>
                  <a:srgbClr val="FFFFFF"/>
                </a:solidFill>
                <a:latin typeface="Avenir LT Std 35 Light"/>
                <a:cs typeface="Avenir LT Std 35 Light"/>
              </a:rPr>
              <a:t>éduction</a:t>
            </a:r>
            <a:endParaRPr sz="900" dirty="0">
              <a:latin typeface="Avenir LT Std 35 Light"/>
              <a:cs typeface="Avenir LT Std 35 Light"/>
            </a:endParaRPr>
          </a:p>
        </p:txBody>
      </p:sp>
      <p:sp>
        <p:nvSpPr>
          <p:cNvPr id="23" name="object 23"/>
          <p:cNvSpPr/>
          <p:nvPr/>
        </p:nvSpPr>
        <p:spPr>
          <a:xfrm>
            <a:off x="1636635" y="4543981"/>
            <a:ext cx="954165" cy="1309539"/>
          </a:xfrm>
          <a:custGeom>
            <a:avLst/>
            <a:gdLst/>
            <a:ahLst/>
            <a:cxnLst/>
            <a:rect l="l" t="t" r="r" b="b"/>
            <a:pathLst>
              <a:path w="1029335" h="1528445">
                <a:moveTo>
                  <a:pt x="152368" y="0"/>
                </a:moveTo>
                <a:lnTo>
                  <a:pt x="104587" y="249"/>
                </a:lnTo>
                <a:lnTo>
                  <a:pt x="53454" y="3897"/>
                </a:lnTo>
                <a:lnTo>
                  <a:pt x="15758" y="22731"/>
                </a:lnTo>
                <a:lnTo>
                  <a:pt x="1920" y="68505"/>
                </a:lnTo>
                <a:lnTo>
                  <a:pt x="3" y="127015"/>
                </a:lnTo>
                <a:lnTo>
                  <a:pt x="0" y="1401086"/>
                </a:lnTo>
                <a:lnTo>
                  <a:pt x="218" y="1423483"/>
                </a:lnTo>
                <a:lnTo>
                  <a:pt x="3866" y="1474616"/>
                </a:lnTo>
                <a:lnTo>
                  <a:pt x="22700" y="1512312"/>
                </a:lnTo>
                <a:lnTo>
                  <a:pt x="68474" y="1526150"/>
                </a:lnTo>
                <a:lnTo>
                  <a:pt x="127688" y="1528073"/>
                </a:lnTo>
                <a:lnTo>
                  <a:pt x="924748" y="1527852"/>
                </a:lnTo>
                <a:lnTo>
                  <a:pt x="975881" y="1524204"/>
                </a:lnTo>
                <a:lnTo>
                  <a:pt x="1013578" y="1505370"/>
                </a:lnTo>
                <a:lnTo>
                  <a:pt x="1027415" y="1459596"/>
                </a:lnTo>
                <a:lnTo>
                  <a:pt x="1029332" y="1401086"/>
                </a:lnTo>
                <a:lnTo>
                  <a:pt x="1029336" y="127015"/>
                </a:lnTo>
                <a:lnTo>
                  <a:pt x="1029117" y="104619"/>
                </a:lnTo>
                <a:lnTo>
                  <a:pt x="1025469" y="53485"/>
                </a:lnTo>
                <a:lnTo>
                  <a:pt x="1006636" y="15789"/>
                </a:lnTo>
                <a:lnTo>
                  <a:pt x="960861" y="1951"/>
                </a:lnTo>
                <a:lnTo>
                  <a:pt x="152368" y="0"/>
                </a:lnTo>
                <a:close/>
              </a:path>
            </a:pathLst>
          </a:custGeom>
          <a:solidFill>
            <a:srgbClr val="FFB612"/>
          </a:solidFill>
        </p:spPr>
        <p:txBody>
          <a:bodyPr wrap="square" lIns="0" tIns="0" rIns="0" bIns="0" rtlCol="0"/>
          <a:lstStyle/>
          <a:p>
            <a:endParaRPr/>
          </a:p>
        </p:txBody>
      </p:sp>
      <p:sp>
        <p:nvSpPr>
          <p:cNvPr id="24" name="object 24"/>
          <p:cNvSpPr txBox="1"/>
          <p:nvPr/>
        </p:nvSpPr>
        <p:spPr>
          <a:xfrm>
            <a:off x="1698351" y="4667677"/>
            <a:ext cx="913715" cy="276999"/>
          </a:xfrm>
          <a:prstGeom prst="rect">
            <a:avLst/>
          </a:prstGeom>
        </p:spPr>
        <p:txBody>
          <a:bodyPr vert="horz" wrap="square" lIns="0" tIns="0" rIns="0" bIns="0" rtlCol="0">
            <a:spAutoFit/>
          </a:bodyPr>
          <a:lstStyle/>
          <a:p>
            <a:pPr marL="12700" marR="5080" indent="225425">
              <a:lnSpc>
                <a:spcPct val="100000"/>
              </a:lnSpc>
            </a:pPr>
            <a:r>
              <a:rPr sz="900" b="1" dirty="0">
                <a:solidFill>
                  <a:srgbClr val="FFFFFF"/>
                </a:solidFill>
                <a:latin typeface="Avenir LT Std 65 Medium"/>
                <a:cs typeface="Avenir LT Std 65 Medium"/>
              </a:rPr>
              <a:t>BARÈME </a:t>
            </a:r>
            <a:r>
              <a:rPr lang="fr-FR" sz="900" b="1" dirty="0">
                <a:solidFill>
                  <a:srgbClr val="FFFFFF"/>
                </a:solidFill>
                <a:latin typeface="Avenir LT Std 65 Medium"/>
                <a:cs typeface="Avenir LT Std 65 Medium"/>
              </a:rPr>
              <a:t>EXCEPTIONNEL</a:t>
            </a:r>
            <a:endParaRPr sz="900" dirty="0">
              <a:latin typeface="Avenir LT Std 65 Medium"/>
              <a:cs typeface="Avenir LT Std 65 Medium"/>
            </a:endParaRPr>
          </a:p>
        </p:txBody>
      </p:sp>
      <p:sp>
        <p:nvSpPr>
          <p:cNvPr id="25" name="object 25"/>
          <p:cNvSpPr txBox="1"/>
          <p:nvPr/>
        </p:nvSpPr>
        <p:spPr>
          <a:xfrm>
            <a:off x="1637627" y="5048677"/>
            <a:ext cx="953173" cy="415498"/>
          </a:xfrm>
          <a:prstGeom prst="rect">
            <a:avLst/>
          </a:prstGeom>
        </p:spPr>
        <p:txBody>
          <a:bodyPr vert="horz" wrap="square" lIns="0" tIns="0" rIns="0" bIns="0" rtlCol="0">
            <a:spAutoFit/>
          </a:bodyPr>
          <a:lstStyle/>
          <a:p>
            <a:pPr marL="12700" marR="5080" algn="ctr">
              <a:lnSpc>
                <a:spcPct val="100000"/>
              </a:lnSpc>
            </a:pPr>
            <a:r>
              <a:rPr sz="900" b="0" dirty="0">
                <a:solidFill>
                  <a:srgbClr val="FFFFFF"/>
                </a:solidFill>
                <a:latin typeface="Avenir LT Std 35 Light"/>
                <a:cs typeface="Avenir LT Std 35 Light"/>
              </a:rPr>
              <a:t>En tenant compte d’une éventuelle </a:t>
            </a:r>
            <a:r>
              <a:rPr sz="900" b="0" spc="-20" dirty="0">
                <a:solidFill>
                  <a:srgbClr val="FFFFFF"/>
                </a:solidFill>
                <a:latin typeface="Avenir LT Std 35 Light"/>
                <a:cs typeface="Avenir LT Std 35 Light"/>
              </a:rPr>
              <a:t>r</a:t>
            </a:r>
            <a:r>
              <a:rPr sz="900" b="0" dirty="0">
                <a:solidFill>
                  <a:srgbClr val="FFFFFF"/>
                </a:solidFill>
                <a:latin typeface="Avenir LT Std 35 Light"/>
                <a:cs typeface="Avenir LT Std 35 Light"/>
              </a:rPr>
              <a:t>éduction</a:t>
            </a:r>
            <a:endParaRPr sz="900" dirty="0">
              <a:latin typeface="Avenir LT Std 35 Light"/>
              <a:cs typeface="Avenir LT Std 35 Light"/>
            </a:endParaRPr>
          </a:p>
        </p:txBody>
      </p:sp>
      <p:sp>
        <p:nvSpPr>
          <p:cNvPr id="41" name="ZoneTexte 40"/>
          <p:cNvSpPr txBox="1"/>
          <p:nvPr/>
        </p:nvSpPr>
        <p:spPr>
          <a:xfrm>
            <a:off x="2978485" y="5342020"/>
            <a:ext cx="1441115" cy="400110"/>
          </a:xfrm>
          <a:prstGeom prst="rect">
            <a:avLst/>
          </a:prstGeom>
          <a:noFill/>
        </p:spPr>
        <p:txBody>
          <a:bodyPr wrap="square" rtlCol="0">
            <a:spAutoFit/>
          </a:bodyPr>
          <a:lstStyle/>
          <a:p>
            <a:pPr algn="ctr"/>
            <a:r>
              <a:rPr lang="fr-FR" sz="1000" dirty="0">
                <a:latin typeface="Avenir LT Std 35 Light" pitchFamily="34" charset="0"/>
              </a:rPr>
              <a:t>Se référer au MANUEL SURETE</a:t>
            </a:r>
          </a:p>
        </p:txBody>
      </p:sp>
      <p:cxnSp>
        <p:nvCxnSpPr>
          <p:cNvPr id="50" name="Connecteur droit 49"/>
          <p:cNvCxnSpPr/>
          <p:nvPr/>
        </p:nvCxnSpPr>
        <p:spPr>
          <a:xfrm flipV="1">
            <a:off x="3733800" y="1617583"/>
            <a:ext cx="0" cy="407375"/>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51" name="Connecteur droit 50"/>
          <p:cNvCxnSpPr/>
          <p:nvPr/>
        </p:nvCxnSpPr>
        <p:spPr>
          <a:xfrm flipH="1" flipV="1">
            <a:off x="1575058" y="1630772"/>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nvCxnSpPr>
        <p:spPr>
          <a:xfrm>
            <a:off x="3730155" y="2752985"/>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54"/>
          <p:cNvCxnSpPr/>
          <p:nvPr/>
        </p:nvCxnSpPr>
        <p:spPr>
          <a:xfrm>
            <a:off x="3731101" y="3893232"/>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55"/>
          <p:cNvCxnSpPr/>
          <p:nvPr/>
        </p:nvCxnSpPr>
        <p:spPr>
          <a:xfrm>
            <a:off x="2133600" y="2737051"/>
            <a:ext cx="0" cy="396934"/>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56"/>
          <p:cNvCxnSpPr/>
          <p:nvPr/>
        </p:nvCxnSpPr>
        <p:spPr>
          <a:xfrm>
            <a:off x="990600" y="2734338"/>
            <a:ext cx="0" cy="399647"/>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983547" y="3896510"/>
            <a:ext cx="0" cy="377722"/>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a:off x="2133600" y="3896509"/>
            <a:ext cx="0" cy="377723"/>
          </a:xfrm>
          <a:prstGeom prst="line">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Espace réservé du numéro de diapositive 17"/>
          <p:cNvSpPr>
            <a:spLocks noGrp="1"/>
          </p:cNvSpPr>
          <p:nvPr>
            <p:ph type="sldNum" sz="quarter" idx="7"/>
          </p:nvPr>
        </p:nvSpPr>
        <p:spPr>
          <a:xfrm>
            <a:off x="3840481" y="7306131"/>
            <a:ext cx="1226820" cy="169277"/>
          </a:xfrm>
        </p:spPr>
        <p:txBody>
          <a:bodyPr/>
          <a:lstStyle/>
          <a:p>
            <a:fld id="{B6F15528-21DE-4FAA-801E-634DDDAF4B2B}" type="slidenum">
              <a:rPr lang="fr-FR" sz="1100" smtClean="0"/>
              <a:t>11</a:t>
            </a:fld>
            <a:endParaRPr lang="fr-FR" sz="1400" dirty="0"/>
          </a:p>
        </p:txBody>
      </p:sp>
    </p:spTree>
    <p:extLst>
      <p:ext uri="{BB962C8B-B14F-4D97-AF65-F5344CB8AC3E}">
        <p14:creationId xmlns:p14="http://schemas.microsoft.com/office/powerpoint/2010/main" val="460279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9" y="218690"/>
            <a:ext cx="1779046"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152400" y="271204"/>
            <a:ext cx="2504365" cy="430887"/>
          </a:xfrm>
          <a:prstGeom prst="rect">
            <a:avLst/>
          </a:prstGeom>
        </p:spPr>
        <p:txBody>
          <a:bodyPr vert="horz" wrap="square" lIns="0" tIns="0" rIns="0" bIns="0" rtlCol="0">
            <a:spAutoFit/>
          </a:bodyPr>
          <a:lstStyle/>
          <a:p>
            <a:pPr marL="12700" marR="5080">
              <a:lnSpc>
                <a:spcPct val="100000"/>
              </a:lnSpc>
            </a:pPr>
            <a:r>
              <a:rPr sz="1400" b="1" spc="-130" dirty="0">
                <a:solidFill>
                  <a:srgbClr val="FFFFFF"/>
                </a:solidFill>
                <a:latin typeface="Avenir LT Std 65 Medium"/>
                <a:cs typeface="Avenir LT Std 65 Medium"/>
              </a:rPr>
              <a:t>P</a:t>
            </a:r>
            <a:r>
              <a:rPr sz="1400" b="1" dirty="0">
                <a:solidFill>
                  <a:srgbClr val="FFFFFF"/>
                </a:solidFill>
                <a:latin typeface="Avenir LT Std 65 Medium"/>
                <a:cs typeface="Avenir LT Std 65 Medium"/>
              </a:rPr>
              <a:t>ANNE GENERALISÉE DES MOYENS DE DISTRIBUTION</a:t>
            </a:r>
            <a:endParaRPr sz="1400" dirty="0">
              <a:latin typeface="Avenir LT Std 65 Medium"/>
              <a:cs typeface="Avenir LT Std 65 Medium"/>
            </a:endParaRPr>
          </a:p>
        </p:txBody>
      </p:sp>
      <p:sp>
        <p:nvSpPr>
          <p:cNvPr id="5" name="object 5"/>
          <p:cNvSpPr/>
          <p:nvPr/>
        </p:nvSpPr>
        <p:spPr>
          <a:xfrm>
            <a:off x="1403202" y="1120775"/>
            <a:ext cx="2330598" cy="433797"/>
          </a:xfrm>
          <a:custGeom>
            <a:avLst/>
            <a:gdLst/>
            <a:ahLst/>
            <a:cxnLst/>
            <a:rect l="l" t="t" r="r" b="b"/>
            <a:pathLst>
              <a:path w="4413885" h="433069">
                <a:moveTo>
                  <a:pt x="152368" y="0"/>
                </a:moveTo>
                <a:lnTo>
                  <a:pt x="104587" y="249"/>
                </a:lnTo>
                <a:lnTo>
                  <a:pt x="53454" y="3897"/>
                </a:lnTo>
                <a:lnTo>
                  <a:pt x="15758" y="22731"/>
                </a:lnTo>
                <a:lnTo>
                  <a:pt x="1920" y="68505"/>
                </a:lnTo>
                <a:lnTo>
                  <a:pt x="3" y="127015"/>
                </a:lnTo>
                <a:lnTo>
                  <a:pt x="0" y="306029"/>
                </a:lnTo>
                <a:lnTo>
                  <a:pt x="218" y="328425"/>
                </a:lnTo>
                <a:lnTo>
                  <a:pt x="3866" y="379558"/>
                </a:lnTo>
                <a:lnTo>
                  <a:pt x="22700" y="417255"/>
                </a:lnTo>
                <a:lnTo>
                  <a:pt x="68474" y="431092"/>
                </a:lnTo>
                <a:lnTo>
                  <a:pt x="127688" y="433016"/>
                </a:lnTo>
                <a:lnTo>
                  <a:pt x="4308955" y="432795"/>
                </a:lnTo>
                <a:lnTo>
                  <a:pt x="4360088" y="429146"/>
                </a:lnTo>
                <a:lnTo>
                  <a:pt x="4397785" y="410313"/>
                </a:lnTo>
                <a:lnTo>
                  <a:pt x="4411622" y="364538"/>
                </a:lnTo>
                <a:lnTo>
                  <a:pt x="4413539" y="306029"/>
                </a:lnTo>
                <a:lnTo>
                  <a:pt x="4413543" y="127015"/>
                </a:lnTo>
                <a:lnTo>
                  <a:pt x="4413324" y="104619"/>
                </a:lnTo>
                <a:lnTo>
                  <a:pt x="4409676" y="53485"/>
                </a:lnTo>
                <a:lnTo>
                  <a:pt x="4390843" y="15789"/>
                </a:lnTo>
                <a:lnTo>
                  <a:pt x="4345068" y="1951"/>
                </a:lnTo>
                <a:lnTo>
                  <a:pt x="152368" y="0"/>
                </a:lnTo>
                <a:close/>
              </a:path>
            </a:pathLst>
          </a:custGeom>
          <a:solidFill>
            <a:srgbClr val="D52B1E"/>
          </a:solidFill>
        </p:spPr>
        <p:txBody>
          <a:bodyPr wrap="square" lIns="0" tIns="0" rIns="0" bIns="0" rtlCol="0"/>
          <a:lstStyle/>
          <a:p>
            <a:endParaRPr/>
          </a:p>
        </p:txBody>
      </p:sp>
      <p:sp>
        <p:nvSpPr>
          <p:cNvPr id="6" name="object 6"/>
          <p:cNvSpPr txBox="1"/>
          <p:nvPr/>
        </p:nvSpPr>
        <p:spPr>
          <a:xfrm>
            <a:off x="1828800" y="1272716"/>
            <a:ext cx="1526611" cy="153888"/>
          </a:xfrm>
          <a:prstGeom prst="rect">
            <a:avLst/>
          </a:prstGeom>
        </p:spPr>
        <p:txBody>
          <a:bodyPr vert="horz" wrap="square" lIns="0" tIns="0" rIns="0" bIns="0" rtlCol="0">
            <a:spAutoFit/>
          </a:bodyPr>
          <a:lstStyle/>
          <a:p>
            <a:pPr marL="12700" algn="ctr">
              <a:lnSpc>
                <a:spcPct val="100000"/>
              </a:lnSpc>
            </a:pPr>
            <a:r>
              <a:rPr sz="1000" b="0" dirty="0">
                <a:solidFill>
                  <a:srgbClr val="FFFFFF"/>
                </a:solidFill>
                <a:latin typeface="Avenir LT Std 35 Light"/>
                <a:cs typeface="Avenir LT Std 35 Light"/>
              </a:rPr>
              <a:t>TOUT TRAIN</a:t>
            </a:r>
            <a:endParaRPr sz="1000" dirty="0">
              <a:latin typeface="Avenir LT Std 35 Light"/>
              <a:cs typeface="Avenir LT Std 35 Light"/>
            </a:endParaRPr>
          </a:p>
        </p:txBody>
      </p:sp>
      <p:sp>
        <p:nvSpPr>
          <p:cNvPr id="7" name="object 7"/>
          <p:cNvSpPr txBox="1"/>
          <p:nvPr/>
        </p:nvSpPr>
        <p:spPr>
          <a:xfrm>
            <a:off x="916193" y="2215824"/>
            <a:ext cx="1141207"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L</a:t>
            </a:r>
            <a:r>
              <a:rPr lang="fr-FR" sz="1000" b="0" dirty="0">
                <a:solidFill>
                  <a:srgbClr val="3C3732"/>
                </a:solidFill>
                <a:latin typeface="Avenir LT Std 35 Light"/>
                <a:cs typeface="Avenir LT Std 35 Light"/>
              </a:rPr>
              <a:t>’</a:t>
            </a:r>
            <a:r>
              <a:rPr lang="fr-FR" sz="1000" dirty="0">
                <a:solidFill>
                  <a:srgbClr val="3C3732"/>
                </a:solidFill>
                <a:latin typeface="Avenir LT Std 35 Light"/>
                <a:cs typeface="Avenir LT Std 35 Light"/>
              </a:rPr>
              <a:t>accompagnateur a reçu l’information</a:t>
            </a:r>
            <a:endParaRPr sz="1000" dirty="0">
              <a:latin typeface="Avenir LT Std 35 Light"/>
              <a:cs typeface="Avenir LT Std 35 Light"/>
            </a:endParaRPr>
          </a:p>
        </p:txBody>
      </p:sp>
      <p:sp>
        <p:nvSpPr>
          <p:cNvPr id="8" name="object 8"/>
          <p:cNvSpPr/>
          <p:nvPr/>
        </p:nvSpPr>
        <p:spPr>
          <a:xfrm>
            <a:off x="599051" y="2117735"/>
            <a:ext cx="1878106" cy="617157"/>
          </a:xfrm>
          <a:custGeom>
            <a:avLst/>
            <a:gdLst/>
            <a:ahLst/>
            <a:cxnLst/>
            <a:rect l="l" t="t" r="r" b="b"/>
            <a:pathLst>
              <a:path w="2072005" h="325755">
                <a:moveTo>
                  <a:pt x="139700" y="0"/>
                </a:moveTo>
                <a:lnTo>
                  <a:pt x="92448" y="296"/>
                </a:lnTo>
                <a:lnTo>
                  <a:pt x="43653" y="4638"/>
                </a:lnTo>
                <a:lnTo>
                  <a:pt x="10458" y="27052"/>
                </a:lnTo>
                <a:lnTo>
                  <a:pt x="619" y="81527"/>
                </a:lnTo>
                <a:lnTo>
                  <a:pt x="6" y="125241"/>
                </a:lnTo>
                <a:lnTo>
                  <a:pt x="0" y="185902"/>
                </a:lnTo>
                <a:lnTo>
                  <a:pt x="37" y="211148"/>
                </a:lnTo>
                <a:lnTo>
                  <a:pt x="1001" y="252140"/>
                </a:lnTo>
                <a:lnTo>
                  <a:pt x="8015" y="293217"/>
                </a:lnTo>
                <a:lnTo>
                  <a:pt x="37108" y="319236"/>
                </a:lnTo>
                <a:lnTo>
                  <a:pt x="81527" y="324982"/>
                </a:lnTo>
                <a:lnTo>
                  <a:pt x="125241" y="325596"/>
                </a:lnTo>
                <a:lnTo>
                  <a:pt x="1931898" y="325602"/>
                </a:lnTo>
                <a:lnTo>
                  <a:pt x="1957144" y="325565"/>
                </a:lnTo>
                <a:lnTo>
                  <a:pt x="1998136" y="324600"/>
                </a:lnTo>
                <a:lnTo>
                  <a:pt x="2039213" y="317587"/>
                </a:lnTo>
                <a:lnTo>
                  <a:pt x="2065232" y="288494"/>
                </a:lnTo>
                <a:lnTo>
                  <a:pt x="2070978" y="244075"/>
                </a:lnTo>
                <a:lnTo>
                  <a:pt x="2071592" y="200361"/>
                </a:lnTo>
                <a:lnTo>
                  <a:pt x="2071598" y="139700"/>
                </a:lnTo>
                <a:lnTo>
                  <a:pt x="2071561" y="114453"/>
                </a:lnTo>
                <a:lnTo>
                  <a:pt x="2070596" y="73462"/>
                </a:lnTo>
                <a:lnTo>
                  <a:pt x="2063583" y="32385"/>
                </a:lnTo>
                <a:lnTo>
                  <a:pt x="2034490" y="6365"/>
                </a:lnTo>
                <a:lnTo>
                  <a:pt x="1990071" y="619"/>
                </a:lnTo>
                <a:lnTo>
                  <a:pt x="1946357" y="6"/>
                </a:lnTo>
                <a:lnTo>
                  <a:pt x="139700" y="0"/>
                </a:lnTo>
                <a:close/>
              </a:path>
            </a:pathLst>
          </a:custGeom>
          <a:ln w="38100">
            <a:solidFill>
              <a:srgbClr val="82BE00"/>
            </a:solidFill>
          </a:ln>
        </p:spPr>
        <p:txBody>
          <a:bodyPr wrap="square" lIns="0" tIns="0" rIns="0" bIns="0" rtlCol="0"/>
          <a:lstStyle/>
          <a:p>
            <a:endParaRPr/>
          </a:p>
        </p:txBody>
      </p:sp>
      <p:sp>
        <p:nvSpPr>
          <p:cNvPr id="9" name="object 9"/>
          <p:cNvSpPr txBox="1"/>
          <p:nvPr/>
        </p:nvSpPr>
        <p:spPr>
          <a:xfrm>
            <a:off x="3121062" y="2220374"/>
            <a:ext cx="1069938"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L</a:t>
            </a:r>
            <a:r>
              <a:rPr lang="fr-FR" sz="1000" b="0" dirty="0">
                <a:solidFill>
                  <a:srgbClr val="3C3732"/>
                </a:solidFill>
                <a:latin typeface="Avenir LT Std 35 Light"/>
                <a:cs typeface="Avenir LT Std 35 Light"/>
              </a:rPr>
              <a:t>’</a:t>
            </a:r>
            <a:r>
              <a:rPr sz="1000" b="0" dirty="0">
                <a:solidFill>
                  <a:srgbClr val="3C3732"/>
                </a:solidFill>
                <a:latin typeface="Avenir LT Std 35 Light"/>
                <a:cs typeface="Avenir LT Std 35 Light"/>
              </a:rPr>
              <a:t>a</a:t>
            </a:r>
            <a:r>
              <a:rPr lang="fr-FR" sz="1000" b="0" dirty="0" err="1">
                <a:solidFill>
                  <a:srgbClr val="3C3732"/>
                </a:solidFill>
                <a:latin typeface="Avenir LT Std 35 Light"/>
                <a:cs typeface="Avenir LT Std 35 Light"/>
              </a:rPr>
              <a:t>ccompagnateur</a:t>
            </a:r>
            <a:r>
              <a:rPr sz="1000" b="0" dirty="0">
                <a:solidFill>
                  <a:srgbClr val="3C3732"/>
                </a:solidFill>
                <a:latin typeface="Avenir LT Std 35 Light"/>
                <a:cs typeface="Avenir LT Std 35 Light"/>
              </a:rPr>
              <a:t> n'a pas </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eçu d'info</a:t>
            </a:r>
            <a:endParaRPr sz="1000" dirty="0">
              <a:latin typeface="Avenir LT Std 35 Light"/>
              <a:cs typeface="Avenir LT Std 35 Light"/>
            </a:endParaRPr>
          </a:p>
        </p:txBody>
      </p:sp>
      <p:sp>
        <p:nvSpPr>
          <p:cNvPr id="10" name="object 10"/>
          <p:cNvSpPr/>
          <p:nvPr/>
        </p:nvSpPr>
        <p:spPr>
          <a:xfrm>
            <a:off x="2680656" y="2111375"/>
            <a:ext cx="1891344" cy="623518"/>
          </a:xfrm>
          <a:custGeom>
            <a:avLst/>
            <a:gdLst/>
            <a:ahLst/>
            <a:cxnLst/>
            <a:rect l="l" t="t" r="r" b="b"/>
            <a:pathLst>
              <a:path w="2086610" h="347344">
                <a:moveTo>
                  <a:pt x="152400" y="0"/>
                </a:moveTo>
                <a:lnTo>
                  <a:pt x="104619" y="249"/>
                </a:lnTo>
                <a:lnTo>
                  <a:pt x="53485" y="3897"/>
                </a:lnTo>
                <a:lnTo>
                  <a:pt x="15789" y="22731"/>
                </a:lnTo>
                <a:lnTo>
                  <a:pt x="1951" y="68505"/>
                </a:lnTo>
                <a:lnTo>
                  <a:pt x="28" y="127719"/>
                </a:lnTo>
                <a:lnTo>
                  <a:pt x="0" y="194906"/>
                </a:lnTo>
                <a:lnTo>
                  <a:pt x="31" y="220291"/>
                </a:lnTo>
                <a:lnTo>
                  <a:pt x="841" y="262283"/>
                </a:lnTo>
                <a:lnTo>
                  <a:pt x="6735" y="306136"/>
                </a:lnTo>
                <a:lnTo>
                  <a:pt x="31181" y="336746"/>
                </a:lnTo>
                <a:lnTo>
                  <a:pt x="68505" y="345355"/>
                </a:lnTo>
                <a:lnTo>
                  <a:pt x="127719" y="347278"/>
                </a:lnTo>
                <a:lnTo>
                  <a:pt x="1933702" y="347306"/>
                </a:lnTo>
                <a:lnTo>
                  <a:pt x="1959086" y="347275"/>
                </a:lnTo>
                <a:lnTo>
                  <a:pt x="2001078" y="346465"/>
                </a:lnTo>
                <a:lnTo>
                  <a:pt x="2044931" y="340571"/>
                </a:lnTo>
                <a:lnTo>
                  <a:pt x="2075541" y="316125"/>
                </a:lnTo>
                <a:lnTo>
                  <a:pt x="2084150" y="278801"/>
                </a:lnTo>
                <a:lnTo>
                  <a:pt x="2086073" y="219587"/>
                </a:lnTo>
                <a:lnTo>
                  <a:pt x="2086102" y="152400"/>
                </a:lnTo>
                <a:lnTo>
                  <a:pt x="2086070" y="127015"/>
                </a:lnTo>
                <a:lnTo>
                  <a:pt x="2085260" y="85023"/>
                </a:lnTo>
                <a:lnTo>
                  <a:pt x="2079366" y="41170"/>
                </a:lnTo>
                <a:lnTo>
                  <a:pt x="2054920" y="10560"/>
                </a:lnTo>
                <a:lnTo>
                  <a:pt x="2017596" y="1951"/>
                </a:lnTo>
                <a:lnTo>
                  <a:pt x="1958382" y="28"/>
                </a:lnTo>
                <a:lnTo>
                  <a:pt x="152400" y="0"/>
                </a:lnTo>
                <a:close/>
              </a:path>
            </a:pathLst>
          </a:custGeom>
          <a:ln w="38100">
            <a:solidFill>
              <a:srgbClr val="E05206"/>
            </a:solidFill>
          </a:ln>
        </p:spPr>
        <p:txBody>
          <a:bodyPr wrap="square" lIns="0" tIns="0" rIns="0" bIns="0" rtlCol="0"/>
          <a:lstStyle/>
          <a:p>
            <a:endParaRPr/>
          </a:p>
        </p:txBody>
      </p:sp>
      <p:sp>
        <p:nvSpPr>
          <p:cNvPr id="13" name="object 13"/>
          <p:cNvSpPr/>
          <p:nvPr/>
        </p:nvSpPr>
        <p:spPr>
          <a:xfrm>
            <a:off x="609600" y="4168775"/>
            <a:ext cx="1447800" cy="645202"/>
          </a:xfrm>
          <a:custGeom>
            <a:avLst/>
            <a:gdLst/>
            <a:ahLst/>
            <a:cxnLst/>
            <a:rect l="l" t="t" r="r" b="b"/>
            <a:pathLst>
              <a:path w="2051050" h="459104">
                <a:moveTo>
                  <a:pt x="152368" y="0"/>
                </a:moveTo>
                <a:lnTo>
                  <a:pt x="104587" y="249"/>
                </a:lnTo>
                <a:lnTo>
                  <a:pt x="53454" y="3897"/>
                </a:lnTo>
                <a:lnTo>
                  <a:pt x="15758" y="22731"/>
                </a:lnTo>
                <a:lnTo>
                  <a:pt x="1920" y="68505"/>
                </a:lnTo>
                <a:lnTo>
                  <a:pt x="3" y="127015"/>
                </a:lnTo>
                <a:lnTo>
                  <a:pt x="0" y="331987"/>
                </a:lnTo>
                <a:lnTo>
                  <a:pt x="218" y="354384"/>
                </a:lnTo>
                <a:lnTo>
                  <a:pt x="3866" y="405517"/>
                </a:lnTo>
                <a:lnTo>
                  <a:pt x="22700" y="443214"/>
                </a:lnTo>
                <a:lnTo>
                  <a:pt x="68474" y="457051"/>
                </a:lnTo>
                <a:lnTo>
                  <a:pt x="127688" y="458974"/>
                </a:lnTo>
                <a:lnTo>
                  <a:pt x="1946145" y="458753"/>
                </a:lnTo>
                <a:lnTo>
                  <a:pt x="1997278" y="455105"/>
                </a:lnTo>
                <a:lnTo>
                  <a:pt x="2034975" y="436272"/>
                </a:lnTo>
                <a:lnTo>
                  <a:pt x="2048812" y="390497"/>
                </a:lnTo>
                <a:lnTo>
                  <a:pt x="2050729" y="331987"/>
                </a:lnTo>
                <a:lnTo>
                  <a:pt x="2050733" y="127015"/>
                </a:lnTo>
                <a:lnTo>
                  <a:pt x="2050515" y="104619"/>
                </a:lnTo>
                <a:lnTo>
                  <a:pt x="2046867" y="53485"/>
                </a:lnTo>
                <a:lnTo>
                  <a:pt x="2028033" y="15789"/>
                </a:lnTo>
                <a:lnTo>
                  <a:pt x="1982259" y="1951"/>
                </a:lnTo>
                <a:lnTo>
                  <a:pt x="152368" y="0"/>
                </a:lnTo>
                <a:close/>
              </a:path>
            </a:pathLst>
          </a:custGeom>
          <a:solidFill>
            <a:srgbClr val="FFB612"/>
          </a:solidFill>
        </p:spPr>
        <p:txBody>
          <a:bodyPr wrap="square" lIns="0" tIns="0" rIns="0" bIns="0" rtlCol="0"/>
          <a:lstStyle/>
          <a:p>
            <a:endParaRPr/>
          </a:p>
        </p:txBody>
      </p:sp>
      <p:sp>
        <p:nvSpPr>
          <p:cNvPr id="14" name="object 14"/>
          <p:cNvSpPr txBox="1"/>
          <p:nvPr/>
        </p:nvSpPr>
        <p:spPr>
          <a:xfrm>
            <a:off x="798587" y="4315222"/>
            <a:ext cx="1088462" cy="307777"/>
          </a:xfrm>
          <a:prstGeom prst="rect">
            <a:avLst/>
          </a:prstGeom>
        </p:spPr>
        <p:txBody>
          <a:bodyPr vert="horz" wrap="square" lIns="0" tIns="0" rIns="0" bIns="0" rtlCol="0">
            <a:spAutoFit/>
          </a:bodyPr>
          <a:lstStyle/>
          <a:p>
            <a:pPr marL="12700" marR="5080" indent="219075">
              <a:lnSpc>
                <a:spcPct val="100000"/>
              </a:lnSpc>
            </a:pPr>
            <a:r>
              <a:rPr sz="1000" b="1" dirty="0">
                <a:solidFill>
                  <a:srgbClr val="FFFFFF"/>
                </a:solidFill>
                <a:latin typeface="Avenir LT Std 65 Medium"/>
                <a:cs typeface="Avenir LT Std 65 Medium"/>
              </a:rPr>
              <a:t>BARÈME EXCEPTIONNEL</a:t>
            </a:r>
            <a:endParaRPr sz="1000" dirty="0">
              <a:latin typeface="Avenir LT Std 65 Medium"/>
              <a:cs typeface="Avenir LT Std 65 Medium"/>
            </a:endParaRPr>
          </a:p>
        </p:txBody>
      </p:sp>
      <p:sp>
        <p:nvSpPr>
          <p:cNvPr id="15" name="object 15"/>
          <p:cNvSpPr/>
          <p:nvPr/>
        </p:nvSpPr>
        <p:spPr>
          <a:xfrm>
            <a:off x="3781607" y="4168775"/>
            <a:ext cx="935019" cy="645201"/>
          </a:xfrm>
          <a:custGeom>
            <a:avLst/>
            <a:gdLst/>
            <a:ahLst/>
            <a:cxnLst/>
            <a:rect l="l" t="t" r="r" b="b"/>
            <a:pathLst>
              <a:path w="967104" h="417829">
                <a:moveTo>
                  <a:pt x="152368" y="0"/>
                </a:moveTo>
                <a:lnTo>
                  <a:pt x="104587" y="249"/>
                </a:lnTo>
                <a:lnTo>
                  <a:pt x="53454" y="3897"/>
                </a:lnTo>
                <a:lnTo>
                  <a:pt x="15758" y="22731"/>
                </a:lnTo>
                <a:lnTo>
                  <a:pt x="1920" y="68505"/>
                </a:lnTo>
                <a:lnTo>
                  <a:pt x="3" y="127015"/>
                </a:lnTo>
                <a:lnTo>
                  <a:pt x="0" y="290585"/>
                </a:lnTo>
                <a:lnTo>
                  <a:pt x="218" y="312982"/>
                </a:lnTo>
                <a:lnTo>
                  <a:pt x="3866" y="364115"/>
                </a:lnTo>
                <a:lnTo>
                  <a:pt x="22700" y="401812"/>
                </a:lnTo>
                <a:lnTo>
                  <a:pt x="68474" y="415649"/>
                </a:lnTo>
                <a:lnTo>
                  <a:pt x="127688" y="417572"/>
                </a:lnTo>
                <a:lnTo>
                  <a:pt x="861946" y="417351"/>
                </a:lnTo>
                <a:lnTo>
                  <a:pt x="913079" y="413703"/>
                </a:lnTo>
                <a:lnTo>
                  <a:pt x="950776" y="394870"/>
                </a:lnTo>
                <a:lnTo>
                  <a:pt x="964613" y="349095"/>
                </a:lnTo>
                <a:lnTo>
                  <a:pt x="966530" y="290585"/>
                </a:lnTo>
                <a:lnTo>
                  <a:pt x="966534" y="127015"/>
                </a:lnTo>
                <a:lnTo>
                  <a:pt x="966316" y="104619"/>
                </a:lnTo>
                <a:lnTo>
                  <a:pt x="962668" y="53485"/>
                </a:lnTo>
                <a:lnTo>
                  <a:pt x="943834" y="15789"/>
                </a:lnTo>
                <a:lnTo>
                  <a:pt x="898060" y="1951"/>
                </a:lnTo>
                <a:lnTo>
                  <a:pt x="152368" y="0"/>
                </a:lnTo>
                <a:close/>
              </a:path>
            </a:pathLst>
          </a:custGeom>
          <a:solidFill>
            <a:srgbClr val="E05206"/>
          </a:solidFill>
        </p:spPr>
        <p:txBody>
          <a:bodyPr wrap="square" lIns="0" tIns="0" rIns="0" bIns="0" rtlCol="0"/>
          <a:lstStyle/>
          <a:p>
            <a:endParaRPr/>
          </a:p>
        </p:txBody>
      </p:sp>
      <p:sp>
        <p:nvSpPr>
          <p:cNvPr id="16" name="object 16"/>
          <p:cNvSpPr txBox="1"/>
          <p:nvPr/>
        </p:nvSpPr>
        <p:spPr>
          <a:xfrm>
            <a:off x="3857807" y="4325150"/>
            <a:ext cx="866593" cy="307777"/>
          </a:xfrm>
          <a:prstGeom prst="rect">
            <a:avLst/>
          </a:prstGeom>
        </p:spPr>
        <p:txBody>
          <a:bodyPr vert="horz" wrap="square" lIns="0" tIns="0" rIns="0" bIns="0" rtlCol="0">
            <a:spAutoFit/>
          </a:bodyPr>
          <a:lstStyle/>
          <a:p>
            <a:pPr marL="12700" marR="5080" indent="76835">
              <a:lnSpc>
                <a:spcPct val="100000"/>
              </a:lnSpc>
            </a:pPr>
            <a:r>
              <a:rPr sz="1000" b="1" dirty="0">
                <a:solidFill>
                  <a:srgbClr val="FFFFFF"/>
                </a:solidFill>
                <a:latin typeface="Avenir LT Std 65 Medium"/>
                <a:cs typeface="Avenir LT Std 65 Medium"/>
              </a:rPr>
              <a:t>BARÈME CONTRÔLE</a:t>
            </a:r>
            <a:endParaRPr sz="1000" dirty="0">
              <a:latin typeface="Avenir LT Std 65 Medium"/>
              <a:cs typeface="Avenir LT Std 65 Medium"/>
            </a:endParaRPr>
          </a:p>
        </p:txBody>
      </p:sp>
      <p:sp>
        <p:nvSpPr>
          <p:cNvPr id="17" name="object 17"/>
          <p:cNvSpPr/>
          <p:nvPr/>
        </p:nvSpPr>
        <p:spPr>
          <a:xfrm>
            <a:off x="2590800" y="4175727"/>
            <a:ext cx="989295" cy="638250"/>
          </a:xfrm>
          <a:custGeom>
            <a:avLst/>
            <a:gdLst/>
            <a:ahLst/>
            <a:cxnLst/>
            <a:rect l="l" t="t" r="r" b="b"/>
            <a:pathLst>
              <a:path w="970279" h="417829">
                <a:moveTo>
                  <a:pt x="152368" y="0"/>
                </a:moveTo>
                <a:lnTo>
                  <a:pt x="104587" y="249"/>
                </a:lnTo>
                <a:lnTo>
                  <a:pt x="53454" y="3897"/>
                </a:lnTo>
                <a:lnTo>
                  <a:pt x="15758" y="22731"/>
                </a:lnTo>
                <a:lnTo>
                  <a:pt x="1920" y="68505"/>
                </a:lnTo>
                <a:lnTo>
                  <a:pt x="3" y="127015"/>
                </a:lnTo>
                <a:lnTo>
                  <a:pt x="0" y="290585"/>
                </a:lnTo>
                <a:lnTo>
                  <a:pt x="218" y="312982"/>
                </a:lnTo>
                <a:lnTo>
                  <a:pt x="3866" y="364115"/>
                </a:lnTo>
                <a:lnTo>
                  <a:pt x="22700" y="401812"/>
                </a:lnTo>
                <a:lnTo>
                  <a:pt x="68474" y="415649"/>
                </a:lnTo>
                <a:lnTo>
                  <a:pt x="127688" y="417572"/>
                </a:lnTo>
                <a:lnTo>
                  <a:pt x="865553" y="417351"/>
                </a:lnTo>
                <a:lnTo>
                  <a:pt x="916686" y="413703"/>
                </a:lnTo>
                <a:lnTo>
                  <a:pt x="954383" y="394870"/>
                </a:lnTo>
                <a:lnTo>
                  <a:pt x="968220" y="349095"/>
                </a:lnTo>
                <a:lnTo>
                  <a:pt x="970137" y="290585"/>
                </a:lnTo>
                <a:lnTo>
                  <a:pt x="970141" y="127015"/>
                </a:lnTo>
                <a:lnTo>
                  <a:pt x="969923" y="104619"/>
                </a:lnTo>
                <a:lnTo>
                  <a:pt x="966274" y="53485"/>
                </a:lnTo>
                <a:lnTo>
                  <a:pt x="947441" y="15789"/>
                </a:lnTo>
                <a:lnTo>
                  <a:pt x="901666" y="1951"/>
                </a:lnTo>
                <a:lnTo>
                  <a:pt x="152368" y="0"/>
                </a:lnTo>
                <a:close/>
              </a:path>
            </a:pathLst>
          </a:custGeom>
          <a:solidFill>
            <a:srgbClr val="82BE00"/>
          </a:solidFill>
        </p:spPr>
        <p:txBody>
          <a:bodyPr wrap="square" lIns="0" tIns="0" rIns="0" bIns="0" rtlCol="0"/>
          <a:lstStyle/>
          <a:p>
            <a:endParaRPr/>
          </a:p>
        </p:txBody>
      </p:sp>
      <p:sp>
        <p:nvSpPr>
          <p:cNvPr id="18" name="object 18"/>
          <p:cNvSpPr txBox="1"/>
          <p:nvPr/>
        </p:nvSpPr>
        <p:spPr>
          <a:xfrm>
            <a:off x="2745441" y="4328127"/>
            <a:ext cx="683559" cy="307777"/>
          </a:xfrm>
          <a:prstGeom prst="rect">
            <a:avLst/>
          </a:prstGeom>
        </p:spPr>
        <p:txBody>
          <a:bodyPr vert="horz" wrap="square" lIns="0" tIns="0" rIns="0" bIns="0" rtlCol="0">
            <a:spAutoFit/>
          </a:bodyPr>
          <a:lstStyle/>
          <a:p>
            <a:pPr marL="12700" algn="ctr">
              <a:lnSpc>
                <a:spcPct val="100000"/>
              </a:lnSpc>
            </a:pPr>
            <a:r>
              <a:rPr sz="1000" b="1" dirty="0">
                <a:solidFill>
                  <a:srgbClr val="FFFFFF"/>
                </a:solidFill>
                <a:latin typeface="Avenir LT Std 65 Medium"/>
                <a:cs typeface="Avenir LT Std 65 Medium"/>
              </a:rPr>
              <a:t>BARÈME BORD</a:t>
            </a:r>
            <a:endParaRPr sz="1000" dirty="0">
              <a:latin typeface="Avenir LT Std 65 Medium"/>
              <a:cs typeface="Avenir LT Std 65 Medium"/>
            </a:endParaRPr>
          </a:p>
        </p:txBody>
      </p:sp>
      <p:sp>
        <p:nvSpPr>
          <p:cNvPr id="19" name="object 19"/>
          <p:cNvSpPr txBox="1"/>
          <p:nvPr/>
        </p:nvSpPr>
        <p:spPr>
          <a:xfrm>
            <a:off x="2665695" y="3254375"/>
            <a:ext cx="682662" cy="307777"/>
          </a:xfrm>
          <a:prstGeom prst="rect">
            <a:avLst/>
          </a:prstGeom>
        </p:spPr>
        <p:txBody>
          <a:bodyPr vert="horz" wrap="square" lIns="0" tIns="0" rIns="0" bIns="0" rtlCol="0">
            <a:spAutoFit/>
          </a:bodyPr>
          <a:lstStyle/>
          <a:p>
            <a:pPr marL="79375" marR="5080" indent="-67310" algn="ctr">
              <a:lnSpc>
                <a:spcPct val="100000"/>
              </a:lnSpc>
            </a:pPr>
            <a:r>
              <a:rPr sz="1000" b="0" dirty="0">
                <a:solidFill>
                  <a:srgbClr val="3C3732"/>
                </a:solidFill>
                <a:latin typeface="Avenir LT Std 35 Light"/>
                <a:cs typeface="Avenir LT Std 35 Light"/>
              </a:rPr>
              <a:t>Le client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a:t>
            </a:r>
            <a:endParaRPr sz="1000" dirty="0">
              <a:latin typeface="Avenir LT Std 35 Light"/>
              <a:cs typeface="Avenir LT Std 35 Light"/>
            </a:endParaRPr>
          </a:p>
        </p:txBody>
      </p:sp>
      <p:sp>
        <p:nvSpPr>
          <p:cNvPr id="20" name="object 20"/>
          <p:cNvSpPr/>
          <p:nvPr/>
        </p:nvSpPr>
        <p:spPr>
          <a:xfrm>
            <a:off x="2590800" y="3178175"/>
            <a:ext cx="913096" cy="541782"/>
          </a:xfrm>
          <a:custGeom>
            <a:avLst/>
            <a:gdLst/>
            <a:ahLst/>
            <a:cxnLst/>
            <a:rect l="l" t="t" r="r" b="b"/>
            <a:pathLst>
              <a:path w="955675" h="439420">
                <a:moveTo>
                  <a:pt x="152400" y="0"/>
                </a:moveTo>
                <a:lnTo>
                  <a:pt x="104619" y="249"/>
                </a:lnTo>
                <a:lnTo>
                  <a:pt x="53485" y="3897"/>
                </a:lnTo>
                <a:lnTo>
                  <a:pt x="15789" y="22731"/>
                </a:lnTo>
                <a:lnTo>
                  <a:pt x="1951" y="68505"/>
                </a:lnTo>
                <a:lnTo>
                  <a:pt x="28" y="127719"/>
                </a:lnTo>
                <a:lnTo>
                  <a:pt x="0" y="286600"/>
                </a:lnTo>
                <a:lnTo>
                  <a:pt x="31" y="311985"/>
                </a:lnTo>
                <a:lnTo>
                  <a:pt x="841" y="353977"/>
                </a:lnTo>
                <a:lnTo>
                  <a:pt x="6735" y="397830"/>
                </a:lnTo>
                <a:lnTo>
                  <a:pt x="31181" y="428440"/>
                </a:lnTo>
                <a:lnTo>
                  <a:pt x="68505" y="437049"/>
                </a:lnTo>
                <a:lnTo>
                  <a:pt x="127719" y="438972"/>
                </a:lnTo>
                <a:lnTo>
                  <a:pt x="803198" y="439000"/>
                </a:lnTo>
                <a:lnTo>
                  <a:pt x="828583" y="438969"/>
                </a:lnTo>
                <a:lnTo>
                  <a:pt x="870575" y="438159"/>
                </a:lnTo>
                <a:lnTo>
                  <a:pt x="914428" y="432265"/>
                </a:lnTo>
                <a:lnTo>
                  <a:pt x="945037" y="407819"/>
                </a:lnTo>
                <a:lnTo>
                  <a:pt x="953646" y="370495"/>
                </a:lnTo>
                <a:lnTo>
                  <a:pt x="955570" y="311281"/>
                </a:lnTo>
                <a:lnTo>
                  <a:pt x="955598" y="152400"/>
                </a:lnTo>
                <a:lnTo>
                  <a:pt x="955567" y="127015"/>
                </a:lnTo>
                <a:lnTo>
                  <a:pt x="954756" y="85023"/>
                </a:lnTo>
                <a:lnTo>
                  <a:pt x="948863" y="41170"/>
                </a:lnTo>
                <a:lnTo>
                  <a:pt x="924417" y="10560"/>
                </a:lnTo>
                <a:lnTo>
                  <a:pt x="887093" y="1951"/>
                </a:lnTo>
                <a:lnTo>
                  <a:pt x="827879" y="28"/>
                </a:lnTo>
                <a:lnTo>
                  <a:pt x="152400" y="0"/>
                </a:lnTo>
                <a:close/>
              </a:path>
            </a:pathLst>
          </a:custGeom>
          <a:ln w="38100">
            <a:solidFill>
              <a:srgbClr val="82BE00"/>
            </a:solidFill>
          </a:ln>
        </p:spPr>
        <p:txBody>
          <a:bodyPr wrap="square" lIns="0" tIns="0" rIns="0" bIns="0" rtlCol="0"/>
          <a:lstStyle/>
          <a:p>
            <a:endParaRPr/>
          </a:p>
        </p:txBody>
      </p:sp>
      <p:sp>
        <p:nvSpPr>
          <p:cNvPr id="21" name="object 21"/>
          <p:cNvSpPr txBox="1"/>
          <p:nvPr/>
        </p:nvSpPr>
        <p:spPr>
          <a:xfrm>
            <a:off x="3796181" y="3254375"/>
            <a:ext cx="928219" cy="307777"/>
          </a:xfrm>
          <a:prstGeom prst="rect">
            <a:avLst/>
          </a:prstGeom>
        </p:spPr>
        <p:txBody>
          <a:bodyPr vert="horz" wrap="square" lIns="0" tIns="0" rIns="0" bIns="0" rtlCol="0">
            <a:spAutoFit/>
          </a:bodyPr>
          <a:lstStyle/>
          <a:p>
            <a:pPr marL="42545" marR="5080" indent="-29845" algn="ctr">
              <a:lnSpc>
                <a:spcPct val="100000"/>
              </a:lnSpc>
            </a:pPr>
            <a:r>
              <a:rPr sz="1000" b="0" dirty="0">
                <a:solidFill>
                  <a:srgbClr val="3C3732"/>
                </a:solidFill>
                <a:latin typeface="Avenir LT Std 35 Light"/>
                <a:cs typeface="Avenir LT Std 35 Light"/>
              </a:rPr>
              <a:t>Le c</a:t>
            </a:r>
            <a:r>
              <a:rPr lang="fr-FR" sz="1000" b="0" dirty="0">
                <a:solidFill>
                  <a:srgbClr val="3C3732"/>
                </a:solidFill>
                <a:latin typeface="Avenir LT Std 35 Light"/>
                <a:cs typeface="Avenir LT Std 35 Light"/>
              </a:rPr>
              <a:t>l</a:t>
            </a:r>
            <a:r>
              <a:rPr sz="1000" b="0" dirty="0">
                <a:solidFill>
                  <a:srgbClr val="3C3732"/>
                </a:solidFill>
                <a:latin typeface="Avenir LT Std 35 Light"/>
                <a:cs typeface="Avenir LT Std 35 Light"/>
              </a:rPr>
              <a:t>i</a:t>
            </a:r>
            <a:r>
              <a:rPr lang="fr-FR" sz="1000" b="0" dirty="0" err="1">
                <a:solidFill>
                  <a:srgbClr val="3C3732"/>
                </a:solidFill>
                <a:latin typeface="Avenir LT Std 35 Light"/>
                <a:cs typeface="Avenir LT Std 35 Light"/>
              </a:rPr>
              <a:t>ent</a:t>
            </a:r>
            <a:r>
              <a:rPr sz="1000" b="0" dirty="0">
                <a:solidFill>
                  <a:srgbClr val="3C3732"/>
                </a:solidFill>
                <a:latin typeface="Avenir LT Std 35 Light"/>
                <a:cs typeface="Avenir LT Std 35 Light"/>
              </a:rPr>
              <a:t> ne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 pas</a:t>
            </a:r>
            <a:endParaRPr sz="1000" dirty="0">
              <a:latin typeface="Avenir LT Std 35 Light"/>
              <a:cs typeface="Avenir LT Std 35 Light"/>
            </a:endParaRPr>
          </a:p>
        </p:txBody>
      </p:sp>
      <p:sp>
        <p:nvSpPr>
          <p:cNvPr id="22" name="object 22"/>
          <p:cNvSpPr/>
          <p:nvPr/>
        </p:nvSpPr>
        <p:spPr>
          <a:xfrm>
            <a:off x="3796181" y="3177183"/>
            <a:ext cx="928219" cy="542565"/>
          </a:xfrm>
          <a:custGeom>
            <a:avLst/>
            <a:gdLst/>
            <a:ahLst/>
            <a:cxnLst/>
            <a:rect l="l" t="t" r="r" b="b"/>
            <a:pathLst>
              <a:path w="963295" h="440054">
                <a:moveTo>
                  <a:pt x="152400" y="0"/>
                </a:moveTo>
                <a:lnTo>
                  <a:pt x="104619" y="249"/>
                </a:lnTo>
                <a:lnTo>
                  <a:pt x="53485" y="3897"/>
                </a:lnTo>
                <a:lnTo>
                  <a:pt x="15789" y="22731"/>
                </a:lnTo>
                <a:lnTo>
                  <a:pt x="1951" y="68505"/>
                </a:lnTo>
                <a:lnTo>
                  <a:pt x="28" y="127719"/>
                </a:lnTo>
                <a:lnTo>
                  <a:pt x="0" y="287197"/>
                </a:lnTo>
                <a:lnTo>
                  <a:pt x="31" y="312582"/>
                </a:lnTo>
                <a:lnTo>
                  <a:pt x="841" y="354574"/>
                </a:lnTo>
                <a:lnTo>
                  <a:pt x="6735" y="398427"/>
                </a:lnTo>
                <a:lnTo>
                  <a:pt x="31181" y="429036"/>
                </a:lnTo>
                <a:lnTo>
                  <a:pt x="68505" y="437645"/>
                </a:lnTo>
                <a:lnTo>
                  <a:pt x="127719" y="439569"/>
                </a:lnTo>
                <a:lnTo>
                  <a:pt x="810298" y="439597"/>
                </a:lnTo>
                <a:lnTo>
                  <a:pt x="835682" y="439566"/>
                </a:lnTo>
                <a:lnTo>
                  <a:pt x="877674" y="438755"/>
                </a:lnTo>
                <a:lnTo>
                  <a:pt x="921527" y="432862"/>
                </a:lnTo>
                <a:lnTo>
                  <a:pt x="952137" y="408416"/>
                </a:lnTo>
                <a:lnTo>
                  <a:pt x="960746" y="371092"/>
                </a:lnTo>
                <a:lnTo>
                  <a:pt x="962669" y="311878"/>
                </a:lnTo>
                <a:lnTo>
                  <a:pt x="962698" y="152400"/>
                </a:lnTo>
                <a:lnTo>
                  <a:pt x="962666" y="127015"/>
                </a:lnTo>
                <a:lnTo>
                  <a:pt x="961856" y="85023"/>
                </a:lnTo>
                <a:lnTo>
                  <a:pt x="955962" y="41170"/>
                </a:lnTo>
                <a:lnTo>
                  <a:pt x="931516" y="10560"/>
                </a:lnTo>
                <a:lnTo>
                  <a:pt x="894192" y="1951"/>
                </a:lnTo>
                <a:lnTo>
                  <a:pt x="834978" y="28"/>
                </a:lnTo>
                <a:lnTo>
                  <a:pt x="152400" y="0"/>
                </a:lnTo>
                <a:close/>
              </a:path>
            </a:pathLst>
          </a:custGeom>
          <a:ln w="38099">
            <a:solidFill>
              <a:srgbClr val="E05206"/>
            </a:solidFill>
          </a:ln>
        </p:spPr>
        <p:txBody>
          <a:bodyPr wrap="square" lIns="0" tIns="0" rIns="0" bIns="0" rtlCol="0"/>
          <a:lstStyle/>
          <a:p>
            <a:endParaRPr/>
          </a:p>
        </p:txBody>
      </p:sp>
      <p:sp>
        <p:nvSpPr>
          <p:cNvPr id="23" name="object 23"/>
          <p:cNvSpPr txBox="1"/>
          <p:nvPr/>
        </p:nvSpPr>
        <p:spPr>
          <a:xfrm>
            <a:off x="533400" y="5606157"/>
            <a:ext cx="4114800" cy="1077218"/>
          </a:xfrm>
          <a:prstGeom prst="rect">
            <a:avLst/>
          </a:prstGeom>
        </p:spPr>
        <p:txBody>
          <a:bodyPr vert="horz" wrap="square" lIns="0" tIns="0" rIns="0" bIns="0" rtlCol="0">
            <a:spAutoFit/>
          </a:bodyPr>
          <a:lstStyle/>
          <a:p>
            <a:pPr marL="190500" marR="149860" algn="ctr">
              <a:lnSpc>
                <a:spcPts val="1200"/>
              </a:lnSpc>
            </a:pPr>
            <a:r>
              <a:rPr sz="1000" b="0" dirty="0">
                <a:solidFill>
                  <a:srgbClr val="3C3732"/>
                </a:solidFill>
                <a:latin typeface="Avenir LT Std 35 Light"/>
                <a:cs typeface="Avenir LT Std 35 Light"/>
              </a:rPr>
              <a:t>En cas de </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efus du ba</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ème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oposé </a:t>
            </a:r>
            <a:r>
              <a:rPr sz="1100" dirty="0">
                <a:solidFill>
                  <a:srgbClr val="3C3732"/>
                </a:solidFill>
                <a:latin typeface="Arial Narrow"/>
                <a:cs typeface="Arial Narrow"/>
              </a:rPr>
              <a:t>►</a:t>
            </a:r>
            <a:r>
              <a:rPr sz="1100" spc="5" dirty="0">
                <a:solidFill>
                  <a:srgbClr val="3C3732"/>
                </a:solidFill>
                <a:latin typeface="Arial Narrow"/>
                <a:cs typeface="Arial Narrow"/>
              </a:rPr>
              <a:t> </a:t>
            </a:r>
            <a:r>
              <a:rPr sz="1000" b="1" dirty="0" err="1">
                <a:solidFill>
                  <a:srgbClr val="3C3732"/>
                </a:solidFill>
                <a:latin typeface="Avenir LT Std 65 Medium"/>
                <a:cs typeface="Avenir LT Std 65 Medium"/>
              </a:rPr>
              <a:t>établi</a:t>
            </a:r>
            <a:r>
              <a:rPr lang="fr-FR" sz="1000" b="1" dirty="0">
                <a:solidFill>
                  <a:srgbClr val="3C3732"/>
                </a:solidFill>
                <a:latin typeface="Avenir LT Std 65 Medium"/>
                <a:cs typeface="Avenir LT Std 65 Medium"/>
              </a:rPr>
              <a:t>r u</a:t>
            </a:r>
            <a:r>
              <a:rPr sz="1000" b="1" dirty="0">
                <a:solidFill>
                  <a:srgbClr val="3C3732"/>
                </a:solidFill>
                <a:latin typeface="Avenir LT Std 65 Medium"/>
                <a:cs typeface="Avenir LT Std 65 Medium"/>
              </a:rPr>
              <a:t>n PV</a:t>
            </a:r>
            <a:r>
              <a:rPr sz="1000" b="1" spc="-40" dirty="0">
                <a:solidFill>
                  <a:srgbClr val="3C3732"/>
                </a:solidFill>
                <a:latin typeface="Avenir LT Std 65 Medium"/>
                <a:cs typeface="Avenir LT Std 65 Medium"/>
              </a:rPr>
              <a:t> </a:t>
            </a:r>
            <a:r>
              <a:rPr sz="1000" b="0" dirty="0">
                <a:solidFill>
                  <a:srgbClr val="3C3732"/>
                </a:solidFill>
                <a:latin typeface="Avenir LT Std 35 Light"/>
                <a:cs typeface="Avenir LT Std 35 Light"/>
              </a:rPr>
              <a:t>: se </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éfé</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er au </a:t>
            </a:r>
            <a:r>
              <a:rPr lang="fr-FR" sz="1000" b="0" dirty="0">
                <a:solidFill>
                  <a:srgbClr val="3C3732"/>
                </a:solidFill>
                <a:latin typeface="Avenir LT Std 35 Light"/>
                <a:cs typeface="Avenir LT Std 35 Light"/>
              </a:rPr>
              <a:t>p</a:t>
            </a:r>
            <a:r>
              <a:rPr sz="1000" b="0" dirty="0" err="1">
                <a:solidFill>
                  <a:srgbClr val="3C3732"/>
                </a:solidFill>
                <a:latin typeface="Avenir LT Std 35 Light"/>
                <a:cs typeface="Avenir LT Std 35 Light"/>
              </a:rPr>
              <a:t>aragraphe</a:t>
            </a:r>
            <a:r>
              <a:rPr sz="1000" b="0" dirty="0">
                <a:solidFill>
                  <a:srgbClr val="3C3732"/>
                </a:solidFill>
                <a:latin typeface="Avenir LT Std 35 Light"/>
                <a:cs typeface="Avenir LT Std 35 Light"/>
              </a:rPr>
              <a:t> </a:t>
            </a:r>
            <a:r>
              <a:rPr lang="fr-FR" sz="1000" b="0" dirty="0">
                <a:solidFill>
                  <a:srgbClr val="3C3732"/>
                </a:solidFill>
                <a:latin typeface="Avenir LT Std 35 Light"/>
                <a:cs typeface="Avenir LT Std 35 Light"/>
              </a:rPr>
              <a:t> </a:t>
            </a:r>
            <a:r>
              <a:rPr sz="1000" b="1" dirty="0">
                <a:solidFill>
                  <a:srgbClr val="3C3732"/>
                </a:solidFill>
                <a:latin typeface="Avenir LT Std 65 Medium"/>
                <a:cs typeface="Avenir LT Std 65 Medium"/>
              </a:rPr>
              <a:t>MA</a:t>
            </a:r>
            <a:r>
              <a:rPr lang="fr-FR" sz="1000" b="1" dirty="0">
                <a:solidFill>
                  <a:srgbClr val="3C3732"/>
                </a:solidFill>
                <a:latin typeface="Avenir LT Std 65 Medium"/>
                <a:cs typeface="Avenir LT Std 65 Medium"/>
              </a:rPr>
              <a:t>NUEL</a:t>
            </a:r>
            <a:r>
              <a:rPr sz="1000" b="1" dirty="0">
                <a:solidFill>
                  <a:srgbClr val="3C3732"/>
                </a:solidFill>
                <a:latin typeface="Avenir LT Std 65 Medium"/>
                <a:cs typeface="Avenir LT Std 65 Medium"/>
              </a:rPr>
              <a:t> SÛRETÉ </a:t>
            </a:r>
            <a:endParaRPr sz="1000" dirty="0">
              <a:latin typeface="Avenir LT Std 35 Light"/>
              <a:cs typeface="Avenir LT Std 35 Light"/>
            </a:endParaRPr>
          </a:p>
          <a:p>
            <a:pPr>
              <a:lnSpc>
                <a:spcPct val="100000"/>
              </a:lnSpc>
              <a:spcBef>
                <a:spcPts val="10"/>
              </a:spcBef>
            </a:pPr>
            <a:endParaRPr sz="1000" dirty="0">
              <a:latin typeface="Times New Roman"/>
              <a:cs typeface="Times New Roman"/>
            </a:endParaRPr>
          </a:p>
          <a:p>
            <a:pPr marL="12700" marR="5080" indent="-635" algn="ctr">
              <a:lnSpc>
                <a:spcPct val="100000"/>
              </a:lnSpc>
            </a:pPr>
            <a:r>
              <a:rPr sz="1000" b="0" dirty="0">
                <a:solidFill>
                  <a:srgbClr val="3C3732"/>
                </a:solidFill>
                <a:latin typeface="Avenir LT Std 35 Light"/>
                <a:cs typeface="Avenir LT Std 35 Light"/>
              </a:rPr>
              <a:t>En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cas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de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doute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de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l’agent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ou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de </a:t>
            </a:r>
            <a:r>
              <a:rPr sz="1000" b="0" spc="5" dirty="0">
                <a:solidFill>
                  <a:srgbClr val="3C3732"/>
                </a:solidFill>
                <a:latin typeface="Avenir LT Std 35 Light"/>
                <a:cs typeface="Avenir LT Std 35 Light"/>
              </a:rPr>
              <a:t> </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éclamation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du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client, </a:t>
            </a:r>
            <a:r>
              <a:rPr sz="1000" b="0" spc="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l’inviter à </a:t>
            </a:r>
            <a:r>
              <a:rPr sz="1000" b="0" spc="-35" dirty="0">
                <a:solidFill>
                  <a:srgbClr val="3C3732"/>
                </a:solidFill>
                <a:latin typeface="Avenir LT Std 35 Light"/>
                <a:cs typeface="Avenir LT Std 35 Light"/>
              </a:rPr>
              <a:t> </a:t>
            </a:r>
            <a:r>
              <a:rPr sz="1000" b="0" dirty="0" err="1">
                <a:solidFill>
                  <a:srgbClr val="3C3732"/>
                </a:solidFill>
                <a:latin typeface="Avenir LT Std 35 Light"/>
                <a:cs typeface="Avenir LT Std 35 Light"/>
              </a:rPr>
              <a:t>contacter</a:t>
            </a:r>
            <a:r>
              <a:rPr lang="fr-FR" sz="1000" b="0" dirty="0">
                <a:solidFill>
                  <a:srgbClr val="3C3732"/>
                </a:solidFill>
                <a:latin typeface="Avenir LT Std 35 Light"/>
                <a:cs typeface="Avenir LT Std 35 Light"/>
              </a:rPr>
              <a:t> un conseiller</a:t>
            </a:r>
            <a:r>
              <a:rPr sz="1000" b="0" dirty="0">
                <a:solidFill>
                  <a:srgbClr val="3C3732"/>
                </a:solidFill>
                <a:latin typeface="Avenir LT Std 35 Light"/>
                <a:cs typeface="Avenir LT Std 35 Light"/>
              </a:rPr>
              <a:t> </a:t>
            </a:r>
            <a:r>
              <a:rPr sz="1000" b="0" spc="-3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sur </a:t>
            </a:r>
            <a:r>
              <a:rPr sz="1000" b="0" spc="-3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le </a:t>
            </a:r>
            <a:r>
              <a:rPr sz="1000" b="0" spc="-3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site </a:t>
            </a:r>
            <a:r>
              <a:rPr sz="1000" b="0" spc="-35"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TER </a:t>
            </a:r>
            <a:r>
              <a:rPr lang="fr-FR" sz="1000" b="0" dirty="0">
                <a:solidFill>
                  <a:srgbClr val="3C3732"/>
                </a:solidFill>
                <a:latin typeface="Avenir LT Std 35 Light"/>
                <a:cs typeface="Avenir LT Std 35 Light"/>
              </a:rPr>
              <a:t> de</a:t>
            </a:r>
            <a:r>
              <a:rPr sz="1000" b="0" dirty="0">
                <a:solidFill>
                  <a:srgbClr val="3C3732"/>
                </a:solidFill>
                <a:latin typeface="Avenir LT Std 35 Light"/>
                <a:cs typeface="Avenir LT Std 35 Light"/>
              </a:rPr>
              <a:t> </a:t>
            </a:r>
            <a:r>
              <a:rPr lang="fr-FR" sz="1000" spc="-35" dirty="0">
                <a:solidFill>
                  <a:srgbClr val="3C3732"/>
                </a:solidFill>
                <a:latin typeface="Avenir LT Std 35 Light"/>
                <a:cs typeface="Avenir LT Std 35 Light"/>
              </a:rPr>
              <a:t>la R</a:t>
            </a:r>
            <a:r>
              <a:rPr sz="1000" b="0" dirty="0" err="1">
                <a:solidFill>
                  <a:srgbClr val="3C3732"/>
                </a:solidFill>
                <a:latin typeface="Avenir LT Std 35 Light"/>
                <a:cs typeface="Avenir LT Std 35 Light"/>
              </a:rPr>
              <a:t>égion</a:t>
            </a:r>
            <a:r>
              <a:rPr sz="1000" b="0" dirty="0">
                <a:solidFill>
                  <a:srgbClr val="3C3732"/>
                </a:solidFill>
                <a:latin typeface="Avenir LT Std 35 Light"/>
                <a:cs typeface="Avenir LT Std 35 Light"/>
              </a:rPr>
              <a:t> </a:t>
            </a:r>
            <a:r>
              <a:rPr lang="fr-FR" sz="1000" b="0" dirty="0">
                <a:solidFill>
                  <a:srgbClr val="3C3732"/>
                </a:solidFill>
                <a:latin typeface="Avenir LT Std 35 Light"/>
                <a:cs typeface="Avenir LT Std 35 Light"/>
              </a:rPr>
              <a:t>(contact Rémi Train a</a:t>
            </a:r>
            <a:r>
              <a:rPr lang="fr-FR" sz="1000" dirty="0"/>
              <a:t>u </a:t>
            </a:r>
          </a:p>
          <a:p>
            <a:pPr marL="12700" marR="5080" indent="-635" algn="ctr">
              <a:lnSpc>
                <a:spcPct val="100000"/>
              </a:lnSpc>
            </a:pPr>
            <a:r>
              <a:rPr lang="fr-FR" sz="1000" dirty="0"/>
              <a:t>0 800 83 59 23 du lundi au samedi de 6h à 20h (N° vert gratuit).</a:t>
            </a:r>
            <a:r>
              <a:rPr lang="fr-FR" sz="1000" b="0" dirty="0">
                <a:solidFill>
                  <a:srgbClr val="3C3732"/>
                </a:solidFill>
                <a:latin typeface="Avenir LT Std 35 Light"/>
                <a:cs typeface="Avenir LT Std 35 Light"/>
              </a:rPr>
              <a:t>)</a:t>
            </a:r>
          </a:p>
          <a:p>
            <a:pPr marL="12700" marR="5080" indent="-635" algn="ctr">
              <a:lnSpc>
                <a:spcPct val="100000"/>
              </a:lnSpc>
            </a:pPr>
            <a:r>
              <a:rPr lang="fr-FR" sz="1000" b="1" dirty="0">
                <a:solidFill>
                  <a:srgbClr val="3C3732"/>
                </a:solidFill>
                <a:latin typeface="Avenir LT Std 65 Medium"/>
                <a:cs typeface="Avenir LT Std 65 Medium"/>
              </a:rPr>
              <a:t>N</a:t>
            </a:r>
            <a:r>
              <a:rPr sz="1000" b="1" dirty="0">
                <a:solidFill>
                  <a:srgbClr val="3C3732"/>
                </a:solidFill>
                <a:latin typeface="Avenir LT Std 65 Medium"/>
                <a:cs typeface="Avenir LT Std 65 Medium"/>
              </a:rPr>
              <a:t>e jamais s’engager sur la </a:t>
            </a:r>
            <a:r>
              <a:rPr lang="fr-FR" sz="1000" b="1" dirty="0">
                <a:solidFill>
                  <a:srgbClr val="3C3732"/>
                </a:solidFill>
                <a:latin typeface="Avenir LT Std 65 Medium"/>
                <a:cs typeface="Avenir LT Std 65 Medium"/>
              </a:rPr>
              <a:t> décision qui sera prise.</a:t>
            </a:r>
            <a:endParaRPr sz="1000" dirty="0">
              <a:latin typeface="Avenir LT Std 35 Light"/>
              <a:cs typeface="Avenir LT Std 35 Light"/>
            </a:endParaRPr>
          </a:p>
        </p:txBody>
      </p:sp>
      <p:sp>
        <p:nvSpPr>
          <p:cNvPr id="24" name="object 24"/>
          <p:cNvSpPr/>
          <p:nvPr/>
        </p:nvSpPr>
        <p:spPr>
          <a:xfrm>
            <a:off x="299086" y="5430435"/>
            <a:ext cx="4553991" cy="1405340"/>
          </a:xfrm>
          <a:custGeom>
            <a:avLst/>
            <a:gdLst/>
            <a:ahLst/>
            <a:cxnLst/>
            <a:rect l="l" t="t" r="r" b="b"/>
            <a:pathLst>
              <a:path w="4401185" h="1263015">
                <a:moveTo>
                  <a:pt x="152400" y="0"/>
                </a:moveTo>
                <a:lnTo>
                  <a:pt x="104619" y="249"/>
                </a:lnTo>
                <a:lnTo>
                  <a:pt x="53485" y="3897"/>
                </a:lnTo>
                <a:lnTo>
                  <a:pt x="15789" y="22731"/>
                </a:lnTo>
                <a:lnTo>
                  <a:pt x="1951" y="68505"/>
                </a:lnTo>
                <a:lnTo>
                  <a:pt x="28" y="127719"/>
                </a:lnTo>
                <a:lnTo>
                  <a:pt x="0" y="1110145"/>
                </a:lnTo>
                <a:lnTo>
                  <a:pt x="31" y="1135529"/>
                </a:lnTo>
                <a:lnTo>
                  <a:pt x="841" y="1177521"/>
                </a:lnTo>
                <a:lnTo>
                  <a:pt x="6735" y="1221374"/>
                </a:lnTo>
                <a:lnTo>
                  <a:pt x="31181" y="1251984"/>
                </a:lnTo>
                <a:lnTo>
                  <a:pt x="68505" y="1260593"/>
                </a:lnTo>
                <a:lnTo>
                  <a:pt x="127719" y="1262516"/>
                </a:lnTo>
                <a:lnTo>
                  <a:pt x="4248505" y="1262545"/>
                </a:lnTo>
                <a:lnTo>
                  <a:pt x="4273890" y="1262513"/>
                </a:lnTo>
                <a:lnTo>
                  <a:pt x="4315882" y="1261703"/>
                </a:lnTo>
                <a:lnTo>
                  <a:pt x="4359735" y="1255809"/>
                </a:lnTo>
                <a:lnTo>
                  <a:pt x="4390344" y="1231363"/>
                </a:lnTo>
                <a:lnTo>
                  <a:pt x="4398953" y="1194039"/>
                </a:lnTo>
                <a:lnTo>
                  <a:pt x="4400877" y="1134825"/>
                </a:lnTo>
                <a:lnTo>
                  <a:pt x="4400905" y="152400"/>
                </a:lnTo>
                <a:lnTo>
                  <a:pt x="4400874" y="127015"/>
                </a:lnTo>
                <a:lnTo>
                  <a:pt x="4400063" y="85023"/>
                </a:lnTo>
                <a:lnTo>
                  <a:pt x="4394170" y="41170"/>
                </a:lnTo>
                <a:lnTo>
                  <a:pt x="4369724" y="10560"/>
                </a:lnTo>
                <a:lnTo>
                  <a:pt x="4332399" y="1951"/>
                </a:lnTo>
                <a:lnTo>
                  <a:pt x="4273186" y="28"/>
                </a:lnTo>
                <a:lnTo>
                  <a:pt x="152400" y="0"/>
                </a:lnTo>
                <a:close/>
              </a:path>
            </a:pathLst>
          </a:custGeom>
          <a:ln w="25400">
            <a:solidFill>
              <a:srgbClr val="D52B1E"/>
            </a:solidFill>
          </a:ln>
        </p:spPr>
        <p:txBody>
          <a:bodyPr wrap="square" lIns="0" tIns="0" rIns="0" bIns="0" rtlCol="0"/>
          <a:lstStyle/>
          <a:p>
            <a:endParaRPr/>
          </a:p>
        </p:txBody>
      </p:sp>
      <p:sp>
        <p:nvSpPr>
          <p:cNvPr id="46" name="object 19"/>
          <p:cNvSpPr txBox="1"/>
          <p:nvPr/>
        </p:nvSpPr>
        <p:spPr>
          <a:xfrm>
            <a:off x="993738" y="3298825"/>
            <a:ext cx="682662" cy="307777"/>
          </a:xfrm>
          <a:prstGeom prst="rect">
            <a:avLst/>
          </a:prstGeom>
        </p:spPr>
        <p:txBody>
          <a:bodyPr vert="horz" wrap="square" lIns="0" tIns="0" rIns="0" bIns="0" rtlCol="0">
            <a:spAutoFit/>
          </a:bodyPr>
          <a:lstStyle/>
          <a:p>
            <a:pPr marL="79375" marR="5080" indent="-67310" algn="ctr">
              <a:lnSpc>
                <a:spcPct val="100000"/>
              </a:lnSpc>
            </a:pPr>
            <a:r>
              <a:rPr sz="1000" b="0" dirty="0">
                <a:solidFill>
                  <a:srgbClr val="3C3732"/>
                </a:solidFill>
                <a:latin typeface="Avenir LT Std 35 Light"/>
                <a:cs typeface="Avenir LT Std 35 Light"/>
              </a:rPr>
              <a:t>Le client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a:t>
            </a:r>
            <a:endParaRPr sz="1000" dirty="0">
              <a:latin typeface="Avenir LT Std 35 Light"/>
              <a:cs typeface="Avenir LT Std 35 Light"/>
            </a:endParaRPr>
          </a:p>
        </p:txBody>
      </p:sp>
      <p:sp>
        <p:nvSpPr>
          <p:cNvPr id="47" name="object 20"/>
          <p:cNvSpPr/>
          <p:nvPr/>
        </p:nvSpPr>
        <p:spPr>
          <a:xfrm>
            <a:off x="915704" y="3183311"/>
            <a:ext cx="913096" cy="541782"/>
          </a:xfrm>
          <a:custGeom>
            <a:avLst/>
            <a:gdLst/>
            <a:ahLst/>
            <a:cxnLst/>
            <a:rect l="l" t="t" r="r" b="b"/>
            <a:pathLst>
              <a:path w="955675" h="439420">
                <a:moveTo>
                  <a:pt x="152400" y="0"/>
                </a:moveTo>
                <a:lnTo>
                  <a:pt x="104619" y="249"/>
                </a:lnTo>
                <a:lnTo>
                  <a:pt x="53485" y="3897"/>
                </a:lnTo>
                <a:lnTo>
                  <a:pt x="15789" y="22731"/>
                </a:lnTo>
                <a:lnTo>
                  <a:pt x="1951" y="68505"/>
                </a:lnTo>
                <a:lnTo>
                  <a:pt x="28" y="127719"/>
                </a:lnTo>
                <a:lnTo>
                  <a:pt x="0" y="286600"/>
                </a:lnTo>
                <a:lnTo>
                  <a:pt x="31" y="311985"/>
                </a:lnTo>
                <a:lnTo>
                  <a:pt x="841" y="353977"/>
                </a:lnTo>
                <a:lnTo>
                  <a:pt x="6735" y="397830"/>
                </a:lnTo>
                <a:lnTo>
                  <a:pt x="31181" y="428440"/>
                </a:lnTo>
                <a:lnTo>
                  <a:pt x="68505" y="437049"/>
                </a:lnTo>
                <a:lnTo>
                  <a:pt x="127719" y="438972"/>
                </a:lnTo>
                <a:lnTo>
                  <a:pt x="803198" y="439000"/>
                </a:lnTo>
                <a:lnTo>
                  <a:pt x="828583" y="438969"/>
                </a:lnTo>
                <a:lnTo>
                  <a:pt x="870575" y="438159"/>
                </a:lnTo>
                <a:lnTo>
                  <a:pt x="914428" y="432265"/>
                </a:lnTo>
                <a:lnTo>
                  <a:pt x="945037" y="407819"/>
                </a:lnTo>
                <a:lnTo>
                  <a:pt x="953646" y="370495"/>
                </a:lnTo>
                <a:lnTo>
                  <a:pt x="955570" y="311281"/>
                </a:lnTo>
                <a:lnTo>
                  <a:pt x="955598" y="152400"/>
                </a:lnTo>
                <a:lnTo>
                  <a:pt x="955567" y="127015"/>
                </a:lnTo>
                <a:lnTo>
                  <a:pt x="954756" y="85023"/>
                </a:lnTo>
                <a:lnTo>
                  <a:pt x="948863" y="41170"/>
                </a:lnTo>
                <a:lnTo>
                  <a:pt x="924417" y="10560"/>
                </a:lnTo>
                <a:lnTo>
                  <a:pt x="887093" y="1951"/>
                </a:lnTo>
                <a:lnTo>
                  <a:pt x="827879" y="28"/>
                </a:lnTo>
                <a:lnTo>
                  <a:pt x="152400" y="0"/>
                </a:lnTo>
                <a:close/>
              </a:path>
            </a:pathLst>
          </a:custGeom>
          <a:ln w="38100">
            <a:solidFill>
              <a:srgbClr val="82BE00"/>
            </a:solidFill>
          </a:ln>
        </p:spPr>
        <p:txBody>
          <a:bodyPr wrap="square" lIns="0" tIns="0" rIns="0" bIns="0" rtlCol="0"/>
          <a:lstStyle/>
          <a:p>
            <a:endParaRPr/>
          </a:p>
        </p:txBody>
      </p:sp>
      <p:cxnSp>
        <p:nvCxnSpPr>
          <p:cNvPr id="61" name="Connecteur droit 60"/>
          <p:cNvCxnSpPr/>
          <p:nvPr/>
        </p:nvCxnSpPr>
        <p:spPr>
          <a:xfrm>
            <a:off x="1295400" y="2734892"/>
            <a:ext cx="0" cy="402113"/>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a:off x="1295400" y="3717362"/>
            <a:ext cx="0" cy="402113"/>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2978485" y="4778379"/>
            <a:ext cx="0" cy="402113"/>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necteur droit 63"/>
          <p:cNvCxnSpPr/>
          <p:nvPr/>
        </p:nvCxnSpPr>
        <p:spPr>
          <a:xfrm>
            <a:off x="2978485" y="3717361"/>
            <a:ext cx="0" cy="402113"/>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2968478" y="2734892"/>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cteur droit 65"/>
          <p:cNvCxnSpPr/>
          <p:nvPr/>
        </p:nvCxnSpPr>
        <p:spPr>
          <a:xfrm>
            <a:off x="4291103" y="3738475"/>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4291103" y="4763896"/>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flipH="1" flipV="1">
            <a:off x="1893141" y="1529530"/>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69" name="Connecteur droit 68"/>
          <p:cNvCxnSpPr/>
          <p:nvPr/>
        </p:nvCxnSpPr>
        <p:spPr>
          <a:xfrm flipH="1" flipV="1">
            <a:off x="3276600" y="1554571"/>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71" name="Connecteur droit 70"/>
          <p:cNvCxnSpPr/>
          <p:nvPr/>
        </p:nvCxnSpPr>
        <p:spPr>
          <a:xfrm>
            <a:off x="1270747" y="4813975"/>
            <a:ext cx="0" cy="330919"/>
          </a:xfrm>
          <a:prstGeom prst="line">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Espace réservé du numéro de diapositive 10"/>
          <p:cNvSpPr>
            <a:spLocks noGrp="1"/>
          </p:cNvSpPr>
          <p:nvPr>
            <p:ph type="sldNum" sz="quarter" idx="7"/>
          </p:nvPr>
        </p:nvSpPr>
        <p:spPr>
          <a:xfrm>
            <a:off x="3840481" y="7306131"/>
            <a:ext cx="1226820" cy="169277"/>
          </a:xfrm>
        </p:spPr>
        <p:txBody>
          <a:bodyPr/>
          <a:lstStyle/>
          <a:p>
            <a:fld id="{B6F15528-21DE-4FAA-801E-634DDDAF4B2B}" type="slidenum">
              <a:rPr lang="fr-FR" sz="1100" smtClean="0"/>
              <a:t>12</a:t>
            </a:fld>
            <a:endParaRPr lang="fr-FR" sz="1400" dirty="0"/>
          </a:p>
        </p:txBody>
      </p:sp>
      <p:cxnSp>
        <p:nvCxnSpPr>
          <p:cNvPr id="38" name="Connecteur droit 37"/>
          <p:cNvCxnSpPr/>
          <p:nvPr/>
        </p:nvCxnSpPr>
        <p:spPr>
          <a:xfrm>
            <a:off x="4291103" y="2734893"/>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385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9" y="218690"/>
            <a:ext cx="1779046"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315034" y="271204"/>
            <a:ext cx="2199565" cy="430887"/>
          </a:xfrm>
          <a:prstGeom prst="rect">
            <a:avLst/>
          </a:prstGeom>
        </p:spPr>
        <p:txBody>
          <a:bodyPr vert="horz" wrap="square" lIns="0" tIns="0" rIns="0" bIns="0" rtlCol="0">
            <a:spAutoFit/>
          </a:bodyPr>
          <a:lstStyle/>
          <a:p>
            <a:pPr marL="12700" marR="5080">
              <a:lnSpc>
                <a:spcPct val="100000"/>
              </a:lnSpc>
            </a:pPr>
            <a:r>
              <a:rPr sz="1400" b="1" dirty="0">
                <a:solidFill>
                  <a:srgbClr val="FFFFFF"/>
                </a:solidFill>
                <a:latin typeface="Avenir LT Std 65 Medium"/>
                <a:cs typeface="Avenir LT Std 65 Medium"/>
              </a:rPr>
              <a:t>TITRE NON COMPOSTÉ</a:t>
            </a:r>
            <a:r>
              <a:rPr lang="fr-FR" sz="1400" b="1" dirty="0">
                <a:solidFill>
                  <a:srgbClr val="FFFFFF"/>
                </a:solidFill>
                <a:latin typeface="Avenir LT Std 65 Medium"/>
                <a:cs typeface="Avenir LT Std 65 Medium"/>
              </a:rPr>
              <a:t>*</a:t>
            </a:r>
            <a:r>
              <a:rPr sz="1400" b="1" dirty="0">
                <a:solidFill>
                  <a:srgbClr val="FFFFFF"/>
                </a:solidFill>
                <a:latin typeface="Avenir LT Std 65 Medium"/>
                <a:cs typeface="Avenir LT Std 65 Medium"/>
              </a:rPr>
              <a:t> / CA</a:t>
            </a:r>
            <a:r>
              <a:rPr sz="1400" b="1" spc="-30" dirty="0">
                <a:solidFill>
                  <a:srgbClr val="FFFFFF"/>
                </a:solidFill>
                <a:latin typeface="Avenir LT Std 65 Medium"/>
                <a:cs typeface="Avenir LT Std 65 Medium"/>
              </a:rPr>
              <a:t>R</a:t>
            </a:r>
            <a:r>
              <a:rPr sz="1400" b="1" dirty="0">
                <a:solidFill>
                  <a:srgbClr val="FFFFFF"/>
                </a:solidFill>
                <a:latin typeface="Avenir LT Std 65 Medium"/>
                <a:cs typeface="Avenir LT Std 65 Medium"/>
              </a:rPr>
              <a:t>TE NON </a:t>
            </a:r>
            <a:r>
              <a:rPr sz="1400" b="1" spc="-90" dirty="0">
                <a:solidFill>
                  <a:srgbClr val="FFFFFF"/>
                </a:solidFill>
                <a:latin typeface="Avenir LT Std 65 Medium"/>
                <a:cs typeface="Avenir LT Std 65 Medium"/>
              </a:rPr>
              <a:t>V</a:t>
            </a:r>
            <a:r>
              <a:rPr sz="1400" b="1" dirty="0">
                <a:solidFill>
                  <a:srgbClr val="FFFFFF"/>
                </a:solidFill>
                <a:latin typeface="Avenir LT Std 65 Medium"/>
                <a:cs typeface="Avenir LT Std 65 Medium"/>
              </a:rPr>
              <a:t>ALIDÉE</a:t>
            </a:r>
            <a:endParaRPr sz="1400" dirty="0">
              <a:latin typeface="Avenir LT Std 65 Medium"/>
              <a:cs typeface="Avenir LT Std 65 Medium"/>
            </a:endParaRPr>
          </a:p>
        </p:txBody>
      </p:sp>
      <p:sp>
        <p:nvSpPr>
          <p:cNvPr id="5" name="object 5"/>
          <p:cNvSpPr/>
          <p:nvPr/>
        </p:nvSpPr>
        <p:spPr>
          <a:xfrm>
            <a:off x="1075218" y="1259127"/>
            <a:ext cx="3115684" cy="433797"/>
          </a:xfrm>
          <a:custGeom>
            <a:avLst/>
            <a:gdLst/>
            <a:ahLst/>
            <a:cxnLst/>
            <a:rect l="l" t="t" r="r" b="b"/>
            <a:pathLst>
              <a:path w="4413885" h="433069">
                <a:moveTo>
                  <a:pt x="152368" y="0"/>
                </a:moveTo>
                <a:lnTo>
                  <a:pt x="104587" y="249"/>
                </a:lnTo>
                <a:lnTo>
                  <a:pt x="53454" y="3897"/>
                </a:lnTo>
                <a:lnTo>
                  <a:pt x="15758" y="22731"/>
                </a:lnTo>
                <a:lnTo>
                  <a:pt x="1920" y="68505"/>
                </a:lnTo>
                <a:lnTo>
                  <a:pt x="3" y="127015"/>
                </a:lnTo>
                <a:lnTo>
                  <a:pt x="0" y="306029"/>
                </a:lnTo>
                <a:lnTo>
                  <a:pt x="218" y="328425"/>
                </a:lnTo>
                <a:lnTo>
                  <a:pt x="3866" y="379558"/>
                </a:lnTo>
                <a:lnTo>
                  <a:pt x="22700" y="417255"/>
                </a:lnTo>
                <a:lnTo>
                  <a:pt x="68474" y="431092"/>
                </a:lnTo>
                <a:lnTo>
                  <a:pt x="127688" y="433016"/>
                </a:lnTo>
                <a:lnTo>
                  <a:pt x="4308955" y="432795"/>
                </a:lnTo>
                <a:lnTo>
                  <a:pt x="4360088" y="429146"/>
                </a:lnTo>
                <a:lnTo>
                  <a:pt x="4397785" y="410313"/>
                </a:lnTo>
                <a:lnTo>
                  <a:pt x="4411622" y="364538"/>
                </a:lnTo>
                <a:lnTo>
                  <a:pt x="4413539" y="306029"/>
                </a:lnTo>
                <a:lnTo>
                  <a:pt x="4413543" y="127015"/>
                </a:lnTo>
                <a:lnTo>
                  <a:pt x="4413324" y="104619"/>
                </a:lnTo>
                <a:lnTo>
                  <a:pt x="4409676" y="53485"/>
                </a:lnTo>
                <a:lnTo>
                  <a:pt x="4390843" y="15789"/>
                </a:lnTo>
                <a:lnTo>
                  <a:pt x="4345068" y="1951"/>
                </a:lnTo>
                <a:lnTo>
                  <a:pt x="152368" y="0"/>
                </a:lnTo>
                <a:close/>
              </a:path>
            </a:pathLst>
          </a:custGeom>
          <a:solidFill>
            <a:srgbClr val="D52B1E"/>
          </a:solidFill>
        </p:spPr>
        <p:txBody>
          <a:bodyPr wrap="square" lIns="0" tIns="0" rIns="0" bIns="0" rtlCol="0"/>
          <a:lstStyle/>
          <a:p>
            <a:endParaRPr/>
          </a:p>
        </p:txBody>
      </p:sp>
      <p:sp>
        <p:nvSpPr>
          <p:cNvPr id="6" name="object 6"/>
          <p:cNvSpPr txBox="1"/>
          <p:nvPr/>
        </p:nvSpPr>
        <p:spPr>
          <a:xfrm>
            <a:off x="2228867" y="1411068"/>
            <a:ext cx="819133" cy="153888"/>
          </a:xfrm>
          <a:prstGeom prst="rect">
            <a:avLst/>
          </a:prstGeom>
        </p:spPr>
        <p:txBody>
          <a:bodyPr vert="horz" wrap="square" lIns="0" tIns="0" rIns="0" bIns="0" rtlCol="0">
            <a:spAutoFit/>
          </a:bodyPr>
          <a:lstStyle/>
          <a:p>
            <a:pPr marL="12700">
              <a:lnSpc>
                <a:spcPct val="100000"/>
              </a:lnSpc>
            </a:pPr>
            <a:r>
              <a:rPr sz="1000" b="0" dirty="0">
                <a:solidFill>
                  <a:srgbClr val="FFFFFF"/>
                </a:solidFill>
                <a:latin typeface="Avenir LT Std 35 Light"/>
                <a:cs typeface="Avenir LT Std 35 Light"/>
              </a:rPr>
              <a:t>TOUT TRAIN</a:t>
            </a:r>
            <a:endParaRPr sz="1000" dirty="0">
              <a:latin typeface="Avenir LT Std 35 Light"/>
              <a:cs typeface="Avenir LT Std 35 Light"/>
            </a:endParaRPr>
          </a:p>
        </p:txBody>
      </p:sp>
      <p:sp>
        <p:nvSpPr>
          <p:cNvPr id="7" name="object 7"/>
          <p:cNvSpPr txBox="1"/>
          <p:nvPr/>
        </p:nvSpPr>
        <p:spPr>
          <a:xfrm>
            <a:off x="1392012" y="2277350"/>
            <a:ext cx="836855"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Le client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a:t>
            </a:r>
            <a:endParaRPr sz="1000" dirty="0">
              <a:latin typeface="Avenir LT Std 35 Light"/>
              <a:cs typeface="Avenir LT Std 35 Light"/>
            </a:endParaRPr>
          </a:p>
        </p:txBody>
      </p:sp>
      <p:sp>
        <p:nvSpPr>
          <p:cNvPr id="8" name="object 8"/>
          <p:cNvSpPr/>
          <p:nvPr/>
        </p:nvSpPr>
        <p:spPr>
          <a:xfrm>
            <a:off x="1084161" y="2187575"/>
            <a:ext cx="1462592" cy="510410"/>
          </a:xfrm>
          <a:custGeom>
            <a:avLst/>
            <a:gdLst/>
            <a:ahLst/>
            <a:cxnLst/>
            <a:rect l="l" t="t" r="r" b="b"/>
            <a:pathLst>
              <a:path w="2072005" h="325755">
                <a:moveTo>
                  <a:pt x="139700" y="0"/>
                </a:moveTo>
                <a:lnTo>
                  <a:pt x="92448" y="296"/>
                </a:lnTo>
                <a:lnTo>
                  <a:pt x="43653" y="4638"/>
                </a:lnTo>
                <a:lnTo>
                  <a:pt x="10458" y="27052"/>
                </a:lnTo>
                <a:lnTo>
                  <a:pt x="619" y="81527"/>
                </a:lnTo>
                <a:lnTo>
                  <a:pt x="6" y="125241"/>
                </a:lnTo>
                <a:lnTo>
                  <a:pt x="0" y="185902"/>
                </a:lnTo>
                <a:lnTo>
                  <a:pt x="37" y="211148"/>
                </a:lnTo>
                <a:lnTo>
                  <a:pt x="1001" y="252140"/>
                </a:lnTo>
                <a:lnTo>
                  <a:pt x="8015" y="293217"/>
                </a:lnTo>
                <a:lnTo>
                  <a:pt x="37108" y="319236"/>
                </a:lnTo>
                <a:lnTo>
                  <a:pt x="81527" y="324982"/>
                </a:lnTo>
                <a:lnTo>
                  <a:pt x="125241" y="325596"/>
                </a:lnTo>
                <a:lnTo>
                  <a:pt x="1931898" y="325602"/>
                </a:lnTo>
                <a:lnTo>
                  <a:pt x="1957144" y="325565"/>
                </a:lnTo>
                <a:lnTo>
                  <a:pt x="1998136" y="324600"/>
                </a:lnTo>
                <a:lnTo>
                  <a:pt x="2039213" y="317587"/>
                </a:lnTo>
                <a:lnTo>
                  <a:pt x="2065232" y="288494"/>
                </a:lnTo>
                <a:lnTo>
                  <a:pt x="2070978" y="244075"/>
                </a:lnTo>
                <a:lnTo>
                  <a:pt x="2071592" y="200361"/>
                </a:lnTo>
                <a:lnTo>
                  <a:pt x="2071598" y="139700"/>
                </a:lnTo>
                <a:lnTo>
                  <a:pt x="2071561" y="114453"/>
                </a:lnTo>
                <a:lnTo>
                  <a:pt x="2070596" y="73462"/>
                </a:lnTo>
                <a:lnTo>
                  <a:pt x="2063583" y="32385"/>
                </a:lnTo>
                <a:lnTo>
                  <a:pt x="2034490" y="6365"/>
                </a:lnTo>
                <a:lnTo>
                  <a:pt x="1990071" y="619"/>
                </a:lnTo>
                <a:lnTo>
                  <a:pt x="1946357" y="6"/>
                </a:lnTo>
                <a:lnTo>
                  <a:pt x="139700" y="0"/>
                </a:lnTo>
                <a:close/>
              </a:path>
            </a:pathLst>
          </a:custGeom>
          <a:ln w="38100">
            <a:solidFill>
              <a:srgbClr val="82BE00"/>
            </a:solidFill>
          </a:ln>
        </p:spPr>
        <p:txBody>
          <a:bodyPr wrap="square" lIns="0" tIns="0" rIns="0" bIns="0" rtlCol="0"/>
          <a:lstStyle/>
          <a:p>
            <a:endParaRPr/>
          </a:p>
        </p:txBody>
      </p:sp>
      <p:sp>
        <p:nvSpPr>
          <p:cNvPr id="9" name="object 9"/>
          <p:cNvSpPr/>
          <p:nvPr/>
        </p:nvSpPr>
        <p:spPr>
          <a:xfrm>
            <a:off x="1066800" y="3178175"/>
            <a:ext cx="1468867" cy="856780"/>
          </a:xfrm>
          <a:custGeom>
            <a:avLst/>
            <a:gdLst/>
            <a:ahLst/>
            <a:cxnLst/>
            <a:rect l="l" t="t" r="r" b="b"/>
            <a:pathLst>
              <a:path w="2080895" h="855345">
                <a:moveTo>
                  <a:pt x="152368" y="0"/>
                </a:moveTo>
                <a:lnTo>
                  <a:pt x="104587" y="249"/>
                </a:lnTo>
                <a:lnTo>
                  <a:pt x="53454" y="3897"/>
                </a:lnTo>
                <a:lnTo>
                  <a:pt x="15758" y="22731"/>
                </a:lnTo>
                <a:lnTo>
                  <a:pt x="1920" y="68505"/>
                </a:lnTo>
                <a:lnTo>
                  <a:pt x="3" y="127015"/>
                </a:lnTo>
                <a:lnTo>
                  <a:pt x="0" y="727986"/>
                </a:lnTo>
                <a:lnTo>
                  <a:pt x="218" y="750383"/>
                </a:lnTo>
                <a:lnTo>
                  <a:pt x="3866" y="801516"/>
                </a:lnTo>
                <a:lnTo>
                  <a:pt x="22700" y="839212"/>
                </a:lnTo>
                <a:lnTo>
                  <a:pt x="68474" y="853050"/>
                </a:lnTo>
                <a:lnTo>
                  <a:pt x="127688" y="854973"/>
                </a:lnTo>
                <a:lnTo>
                  <a:pt x="1976155" y="854752"/>
                </a:lnTo>
                <a:lnTo>
                  <a:pt x="2027288" y="851104"/>
                </a:lnTo>
                <a:lnTo>
                  <a:pt x="2064985" y="832270"/>
                </a:lnTo>
                <a:lnTo>
                  <a:pt x="2078823" y="786496"/>
                </a:lnTo>
                <a:lnTo>
                  <a:pt x="2080739" y="727986"/>
                </a:lnTo>
                <a:lnTo>
                  <a:pt x="2080743" y="127015"/>
                </a:lnTo>
                <a:lnTo>
                  <a:pt x="2080525" y="104619"/>
                </a:lnTo>
                <a:lnTo>
                  <a:pt x="2076877" y="53485"/>
                </a:lnTo>
                <a:lnTo>
                  <a:pt x="2058043" y="15789"/>
                </a:lnTo>
                <a:lnTo>
                  <a:pt x="2012269" y="1951"/>
                </a:lnTo>
                <a:lnTo>
                  <a:pt x="152368" y="0"/>
                </a:lnTo>
                <a:close/>
              </a:path>
            </a:pathLst>
          </a:custGeom>
          <a:solidFill>
            <a:srgbClr val="82BE00"/>
          </a:solidFill>
        </p:spPr>
        <p:txBody>
          <a:bodyPr wrap="square" lIns="0" tIns="0" rIns="0" bIns="0" rtlCol="0"/>
          <a:lstStyle/>
          <a:p>
            <a:endParaRPr/>
          </a:p>
        </p:txBody>
      </p:sp>
      <p:sp>
        <p:nvSpPr>
          <p:cNvPr id="10" name="object 10"/>
          <p:cNvSpPr txBox="1"/>
          <p:nvPr/>
        </p:nvSpPr>
        <p:spPr>
          <a:xfrm>
            <a:off x="1066800" y="3403798"/>
            <a:ext cx="1479953" cy="307777"/>
          </a:xfrm>
          <a:prstGeom prst="rect">
            <a:avLst/>
          </a:prstGeom>
        </p:spPr>
        <p:txBody>
          <a:bodyPr vert="horz" wrap="square" lIns="0" tIns="0" rIns="0" bIns="0" rtlCol="0">
            <a:spAutoFit/>
          </a:bodyPr>
          <a:lstStyle/>
          <a:p>
            <a:pPr marL="161925" marR="5080" indent="-149860" algn="ctr">
              <a:lnSpc>
                <a:spcPct val="100000"/>
              </a:lnSpc>
            </a:pPr>
            <a:r>
              <a:rPr sz="1000" b="0" spc="-55" dirty="0">
                <a:solidFill>
                  <a:srgbClr val="FFFFFF"/>
                </a:solidFill>
                <a:latin typeface="Avenir LT Std 35 Light"/>
                <a:cs typeface="Avenir LT Std 35 Light"/>
              </a:rPr>
              <a:t>V</a:t>
            </a:r>
            <a:r>
              <a:rPr sz="1000" b="0" dirty="0">
                <a:solidFill>
                  <a:srgbClr val="FFFFFF"/>
                </a:solidFill>
                <a:latin typeface="Avenir LT Std 35 Light"/>
                <a:cs typeface="Avenir LT Std 35 Light"/>
              </a:rPr>
              <a:t>ALID</a:t>
            </a:r>
            <a:r>
              <a:rPr sz="1000" b="0" spc="-70" dirty="0">
                <a:solidFill>
                  <a:srgbClr val="FFFFFF"/>
                </a:solidFill>
                <a:latin typeface="Avenir LT Std 35 Light"/>
                <a:cs typeface="Avenir LT Std 35 Light"/>
              </a:rPr>
              <a:t>A</a:t>
            </a:r>
            <a:r>
              <a:rPr sz="1000" b="0" dirty="0">
                <a:solidFill>
                  <a:srgbClr val="FFFFFF"/>
                </a:solidFill>
                <a:latin typeface="Avenir LT Std 35 Light"/>
                <a:cs typeface="Avenir LT Std 35 Light"/>
              </a:rPr>
              <a:t>TION DU TITRE OU DE LA CA</a:t>
            </a:r>
            <a:r>
              <a:rPr sz="1000" b="0" spc="5"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TE</a:t>
            </a:r>
            <a:endParaRPr sz="1000" dirty="0">
              <a:latin typeface="Avenir LT Std 35 Light"/>
              <a:cs typeface="Avenir LT Std 35 Light"/>
            </a:endParaRPr>
          </a:p>
        </p:txBody>
      </p:sp>
      <p:sp>
        <p:nvSpPr>
          <p:cNvPr id="11" name="object 11"/>
          <p:cNvSpPr txBox="1"/>
          <p:nvPr/>
        </p:nvSpPr>
        <p:spPr>
          <a:xfrm>
            <a:off x="2877466" y="2263775"/>
            <a:ext cx="1122829" cy="307777"/>
          </a:xfrm>
          <a:prstGeom prst="rect">
            <a:avLst/>
          </a:prstGeom>
        </p:spPr>
        <p:txBody>
          <a:bodyPr vert="horz" wrap="square" lIns="0" tIns="0" rIns="0" bIns="0" rtlCol="0">
            <a:spAutoFit/>
          </a:bodyPr>
          <a:lstStyle/>
          <a:p>
            <a:pPr marL="12700" algn="ctr">
              <a:lnSpc>
                <a:spcPct val="100000"/>
              </a:lnSpc>
            </a:pPr>
            <a:r>
              <a:rPr sz="1000" b="0" dirty="0">
                <a:solidFill>
                  <a:srgbClr val="3C3732"/>
                </a:solidFill>
                <a:latin typeface="Avenir LT Std 35 Light"/>
                <a:cs typeface="Avenir LT Std 35 Light"/>
              </a:rPr>
              <a:t>Le client ne se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ésente pas</a:t>
            </a:r>
            <a:endParaRPr sz="1000">
              <a:latin typeface="Avenir LT Std 35 Light"/>
              <a:cs typeface="Avenir LT Std 35 Light"/>
            </a:endParaRPr>
          </a:p>
        </p:txBody>
      </p:sp>
      <p:sp>
        <p:nvSpPr>
          <p:cNvPr id="12" name="object 12"/>
          <p:cNvSpPr/>
          <p:nvPr/>
        </p:nvSpPr>
        <p:spPr>
          <a:xfrm>
            <a:off x="2694596" y="2170056"/>
            <a:ext cx="1491727" cy="516379"/>
          </a:xfrm>
          <a:custGeom>
            <a:avLst/>
            <a:gdLst/>
            <a:ahLst/>
            <a:cxnLst/>
            <a:rect l="l" t="t" r="r" b="b"/>
            <a:pathLst>
              <a:path w="2113279" h="329564">
                <a:moveTo>
                  <a:pt x="139700" y="0"/>
                </a:moveTo>
                <a:lnTo>
                  <a:pt x="92448" y="296"/>
                </a:lnTo>
                <a:lnTo>
                  <a:pt x="43653" y="4638"/>
                </a:lnTo>
                <a:lnTo>
                  <a:pt x="10458" y="27052"/>
                </a:lnTo>
                <a:lnTo>
                  <a:pt x="619" y="81527"/>
                </a:lnTo>
                <a:lnTo>
                  <a:pt x="6" y="125241"/>
                </a:lnTo>
                <a:lnTo>
                  <a:pt x="0" y="189598"/>
                </a:lnTo>
                <a:lnTo>
                  <a:pt x="37" y="214844"/>
                </a:lnTo>
                <a:lnTo>
                  <a:pt x="1001" y="255836"/>
                </a:lnTo>
                <a:lnTo>
                  <a:pt x="8015" y="296912"/>
                </a:lnTo>
                <a:lnTo>
                  <a:pt x="37108" y="322932"/>
                </a:lnTo>
                <a:lnTo>
                  <a:pt x="81527" y="328678"/>
                </a:lnTo>
                <a:lnTo>
                  <a:pt x="125241" y="329291"/>
                </a:lnTo>
                <a:lnTo>
                  <a:pt x="1973402" y="329298"/>
                </a:lnTo>
                <a:lnTo>
                  <a:pt x="1998648" y="329261"/>
                </a:lnTo>
                <a:lnTo>
                  <a:pt x="2039640" y="328296"/>
                </a:lnTo>
                <a:lnTo>
                  <a:pt x="2080716" y="321282"/>
                </a:lnTo>
                <a:lnTo>
                  <a:pt x="2106736" y="292189"/>
                </a:lnTo>
                <a:lnTo>
                  <a:pt x="2112482" y="247770"/>
                </a:lnTo>
                <a:lnTo>
                  <a:pt x="2113095" y="204057"/>
                </a:lnTo>
                <a:lnTo>
                  <a:pt x="2113102" y="139700"/>
                </a:lnTo>
                <a:lnTo>
                  <a:pt x="2113065" y="114453"/>
                </a:lnTo>
                <a:lnTo>
                  <a:pt x="2112100" y="73462"/>
                </a:lnTo>
                <a:lnTo>
                  <a:pt x="2105086" y="32385"/>
                </a:lnTo>
                <a:lnTo>
                  <a:pt x="2075993" y="6365"/>
                </a:lnTo>
                <a:lnTo>
                  <a:pt x="2031574" y="619"/>
                </a:lnTo>
                <a:lnTo>
                  <a:pt x="1987861" y="6"/>
                </a:lnTo>
                <a:lnTo>
                  <a:pt x="139700" y="0"/>
                </a:lnTo>
                <a:close/>
              </a:path>
            </a:pathLst>
          </a:custGeom>
          <a:ln w="38099">
            <a:solidFill>
              <a:srgbClr val="E05206"/>
            </a:solidFill>
          </a:ln>
        </p:spPr>
        <p:txBody>
          <a:bodyPr wrap="square" lIns="0" tIns="0" rIns="0" bIns="0" rtlCol="0"/>
          <a:lstStyle/>
          <a:p>
            <a:endParaRPr/>
          </a:p>
        </p:txBody>
      </p:sp>
      <p:sp>
        <p:nvSpPr>
          <p:cNvPr id="13" name="object 13"/>
          <p:cNvSpPr/>
          <p:nvPr/>
        </p:nvSpPr>
        <p:spPr>
          <a:xfrm>
            <a:off x="2732540" y="3187182"/>
            <a:ext cx="1450041" cy="847876"/>
          </a:xfrm>
          <a:custGeom>
            <a:avLst/>
            <a:gdLst/>
            <a:ahLst/>
            <a:cxnLst/>
            <a:rect l="l" t="t" r="r" b="b"/>
            <a:pathLst>
              <a:path w="2054225" h="846454">
                <a:moveTo>
                  <a:pt x="152368" y="0"/>
                </a:moveTo>
                <a:lnTo>
                  <a:pt x="104587" y="249"/>
                </a:lnTo>
                <a:lnTo>
                  <a:pt x="53454" y="3897"/>
                </a:lnTo>
                <a:lnTo>
                  <a:pt x="15758" y="22731"/>
                </a:lnTo>
                <a:lnTo>
                  <a:pt x="1920" y="68505"/>
                </a:lnTo>
                <a:lnTo>
                  <a:pt x="3" y="127015"/>
                </a:lnTo>
                <a:lnTo>
                  <a:pt x="0" y="718982"/>
                </a:lnTo>
                <a:lnTo>
                  <a:pt x="218" y="741378"/>
                </a:lnTo>
                <a:lnTo>
                  <a:pt x="3866" y="792511"/>
                </a:lnTo>
                <a:lnTo>
                  <a:pt x="22700" y="830208"/>
                </a:lnTo>
                <a:lnTo>
                  <a:pt x="68474" y="844045"/>
                </a:lnTo>
                <a:lnTo>
                  <a:pt x="127688" y="845969"/>
                </a:lnTo>
                <a:lnTo>
                  <a:pt x="1949155" y="845748"/>
                </a:lnTo>
                <a:lnTo>
                  <a:pt x="2000288" y="842100"/>
                </a:lnTo>
                <a:lnTo>
                  <a:pt x="2037985" y="823266"/>
                </a:lnTo>
                <a:lnTo>
                  <a:pt x="2051822" y="777492"/>
                </a:lnTo>
                <a:lnTo>
                  <a:pt x="2053739" y="718982"/>
                </a:lnTo>
                <a:lnTo>
                  <a:pt x="2053743" y="127015"/>
                </a:lnTo>
                <a:lnTo>
                  <a:pt x="2053525" y="104619"/>
                </a:lnTo>
                <a:lnTo>
                  <a:pt x="2049877" y="53485"/>
                </a:lnTo>
                <a:lnTo>
                  <a:pt x="2031043" y="15789"/>
                </a:lnTo>
                <a:lnTo>
                  <a:pt x="1985269" y="1951"/>
                </a:lnTo>
                <a:lnTo>
                  <a:pt x="152368" y="0"/>
                </a:lnTo>
                <a:close/>
              </a:path>
            </a:pathLst>
          </a:custGeom>
          <a:solidFill>
            <a:srgbClr val="E05206"/>
          </a:solidFill>
        </p:spPr>
        <p:txBody>
          <a:bodyPr wrap="square" lIns="0" tIns="0" rIns="0" bIns="0" rtlCol="0"/>
          <a:lstStyle/>
          <a:p>
            <a:endParaRPr/>
          </a:p>
        </p:txBody>
      </p:sp>
      <p:sp>
        <p:nvSpPr>
          <p:cNvPr id="14" name="object 14"/>
          <p:cNvSpPr txBox="1"/>
          <p:nvPr/>
        </p:nvSpPr>
        <p:spPr>
          <a:xfrm>
            <a:off x="2743200" y="3411403"/>
            <a:ext cx="1411331" cy="307777"/>
          </a:xfrm>
          <a:prstGeom prst="rect">
            <a:avLst/>
          </a:prstGeom>
        </p:spPr>
        <p:txBody>
          <a:bodyPr vert="horz" wrap="square" lIns="0" tIns="0" rIns="0" bIns="0" rtlCol="0">
            <a:spAutoFit/>
          </a:bodyPr>
          <a:lstStyle/>
          <a:p>
            <a:pPr marL="12700" algn="ctr">
              <a:lnSpc>
                <a:spcPct val="100000"/>
              </a:lnSpc>
            </a:pPr>
            <a:r>
              <a:rPr sz="1000" b="0" dirty="0">
                <a:solidFill>
                  <a:srgbClr val="FFFFFF"/>
                </a:solidFill>
                <a:latin typeface="Avenir LT Std 35 Light"/>
                <a:cs typeface="Avenir LT Std 35 Light"/>
              </a:rPr>
              <a:t>INDEMNITÉ FOR</a:t>
            </a:r>
            <a:r>
              <a:rPr sz="1000" b="0" spc="-55" dirty="0">
                <a:solidFill>
                  <a:srgbClr val="FFFFFF"/>
                </a:solidFill>
                <a:latin typeface="Avenir LT Std 35 Light"/>
                <a:cs typeface="Avenir LT Std 35 Light"/>
              </a:rPr>
              <a:t>F</a:t>
            </a:r>
            <a:r>
              <a:rPr sz="1000" b="0" dirty="0">
                <a:solidFill>
                  <a:srgbClr val="FFFFFF"/>
                </a:solidFill>
                <a:latin typeface="Avenir LT Std 35 Light"/>
                <a:cs typeface="Avenir LT Std 35 Light"/>
              </a:rPr>
              <a:t>AI</a:t>
            </a:r>
            <a:r>
              <a:rPr sz="1000" b="0" spc="-70" dirty="0">
                <a:solidFill>
                  <a:srgbClr val="FFFFFF"/>
                </a:solidFill>
                <a:latin typeface="Avenir LT Std 35 Light"/>
                <a:cs typeface="Avenir LT Std 35 Light"/>
              </a:rPr>
              <a:t>T</a:t>
            </a:r>
            <a:r>
              <a:rPr sz="1000" b="0" dirty="0">
                <a:solidFill>
                  <a:srgbClr val="FFFFFF"/>
                </a:solidFill>
                <a:latin typeface="Avenir LT Std 35 Light"/>
                <a:cs typeface="Avenir LT Std 35 Light"/>
              </a:rPr>
              <a:t>AIRE</a:t>
            </a:r>
            <a:endParaRPr sz="1000" dirty="0">
              <a:latin typeface="Avenir LT Std 35 Light"/>
              <a:cs typeface="Avenir LT Std 35 Light"/>
            </a:endParaRPr>
          </a:p>
        </p:txBody>
      </p:sp>
      <p:sp>
        <p:nvSpPr>
          <p:cNvPr id="16" name="object 16"/>
          <p:cNvSpPr/>
          <p:nvPr/>
        </p:nvSpPr>
        <p:spPr>
          <a:xfrm>
            <a:off x="990600" y="4625975"/>
            <a:ext cx="3352799" cy="698937"/>
          </a:xfrm>
          <a:custGeom>
            <a:avLst/>
            <a:gdLst/>
            <a:ahLst/>
            <a:cxnLst/>
            <a:rect l="l" t="t" r="r" b="b"/>
            <a:pathLst>
              <a:path w="4401185" h="515620">
                <a:moveTo>
                  <a:pt x="152400" y="0"/>
                </a:moveTo>
                <a:lnTo>
                  <a:pt x="104619" y="249"/>
                </a:lnTo>
                <a:lnTo>
                  <a:pt x="53485" y="3897"/>
                </a:lnTo>
                <a:lnTo>
                  <a:pt x="15789" y="22731"/>
                </a:lnTo>
                <a:lnTo>
                  <a:pt x="1951" y="68505"/>
                </a:lnTo>
                <a:lnTo>
                  <a:pt x="28" y="127719"/>
                </a:lnTo>
                <a:lnTo>
                  <a:pt x="0" y="362889"/>
                </a:lnTo>
                <a:lnTo>
                  <a:pt x="31" y="388274"/>
                </a:lnTo>
                <a:lnTo>
                  <a:pt x="841" y="430266"/>
                </a:lnTo>
                <a:lnTo>
                  <a:pt x="6735" y="474119"/>
                </a:lnTo>
                <a:lnTo>
                  <a:pt x="31181" y="504728"/>
                </a:lnTo>
                <a:lnTo>
                  <a:pt x="68505" y="513337"/>
                </a:lnTo>
                <a:lnTo>
                  <a:pt x="127719" y="515261"/>
                </a:lnTo>
                <a:lnTo>
                  <a:pt x="4248505" y="515289"/>
                </a:lnTo>
                <a:lnTo>
                  <a:pt x="4273890" y="515258"/>
                </a:lnTo>
                <a:lnTo>
                  <a:pt x="4315882" y="514447"/>
                </a:lnTo>
                <a:lnTo>
                  <a:pt x="4359735" y="508554"/>
                </a:lnTo>
                <a:lnTo>
                  <a:pt x="4390344" y="484108"/>
                </a:lnTo>
                <a:lnTo>
                  <a:pt x="4398953" y="446784"/>
                </a:lnTo>
                <a:lnTo>
                  <a:pt x="4400877" y="387570"/>
                </a:lnTo>
                <a:lnTo>
                  <a:pt x="4400905" y="152400"/>
                </a:lnTo>
                <a:lnTo>
                  <a:pt x="4400874" y="127015"/>
                </a:lnTo>
                <a:lnTo>
                  <a:pt x="4400063" y="85023"/>
                </a:lnTo>
                <a:lnTo>
                  <a:pt x="4394170" y="41170"/>
                </a:lnTo>
                <a:lnTo>
                  <a:pt x="4369724" y="10560"/>
                </a:lnTo>
                <a:lnTo>
                  <a:pt x="4332399" y="1951"/>
                </a:lnTo>
                <a:lnTo>
                  <a:pt x="4273186" y="28"/>
                </a:lnTo>
                <a:lnTo>
                  <a:pt x="152400" y="0"/>
                </a:lnTo>
                <a:close/>
              </a:path>
            </a:pathLst>
          </a:custGeom>
          <a:ln w="38100">
            <a:solidFill>
              <a:srgbClr val="D52B1E"/>
            </a:solidFill>
          </a:ln>
        </p:spPr>
        <p:txBody>
          <a:bodyPr wrap="square" lIns="0" tIns="0" rIns="0" bIns="0" rtlCol="0"/>
          <a:lstStyle/>
          <a:p>
            <a:endParaRPr/>
          </a:p>
        </p:txBody>
      </p:sp>
      <p:sp>
        <p:nvSpPr>
          <p:cNvPr id="33" name="ZoneTexte 32"/>
          <p:cNvSpPr txBox="1"/>
          <p:nvPr/>
        </p:nvSpPr>
        <p:spPr>
          <a:xfrm>
            <a:off x="1075218" y="4702175"/>
            <a:ext cx="3191982" cy="430887"/>
          </a:xfrm>
          <a:prstGeom prst="rect">
            <a:avLst/>
          </a:prstGeom>
          <a:noFill/>
        </p:spPr>
        <p:txBody>
          <a:bodyPr wrap="square" rtlCol="0">
            <a:spAutoFit/>
          </a:bodyPr>
          <a:lstStyle/>
          <a:p>
            <a:pPr algn="ctr"/>
            <a:r>
              <a:rPr lang="fr-FR" sz="1100" dirty="0">
                <a:latin typeface="Avenir LT Std 35 Light" pitchFamily="34" charset="0"/>
              </a:rPr>
              <a:t>En cas de refus du barème proposé </a:t>
            </a:r>
            <a:r>
              <a:rPr lang="fr-FR" sz="1100" dirty="0">
                <a:latin typeface="Avenir LT Std 65 Medium" pitchFamily="34" charset="0"/>
              </a:rPr>
              <a:t>établir un PV</a:t>
            </a:r>
            <a:r>
              <a:rPr lang="fr-FR" sz="1100" dirty="0">
                <a:latin typeface="Avenir LT Std 35 Light" pitchFamily="34" charset="0"/>
              </a:rPr>
              <a:t> /se référer au MANUEL SURETÉ</a:t>
            </a:r>
          </a:p>
        </p:txBody>
      </p:sp>
      <p:cxnSp>
        <p:nvCxnSpPr>
          <p:cNvPr id="41" name="Connecteur droit 40"/>
          <p:cNvCxnSpPr/>
          <p:nvPr/>
        </p:nvCxnSpPr>
        <p:spPr>
          <a:xfrm flipH="1" flipV="1">
            <a:off x="1799705" y="1692923"/>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flipH="1" flipV="1">
            <a:off x="3453013" y="1692922"/>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3459014" y="4030182"/>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a:off x="3459014" y="2686435"/>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1810439" y="2711475"/>
            <a:ext cx="0" cy="355960"/>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a:off x="1816809" y="4030182"/>
            <a:ext cx="0" cy="381000"/>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sp>
        <p:nvSpPr>
          <p:cNvPr id="15" name="Espace réservé du numéro de diapositive 14"/>
          <p:cNvSpPr>
            <a:spLocks noGrp="1"/>
          </p:cNvSpPr>
          <p:nvPr>
            <p:ph type="sldNum" sz="quarter" idx="7"/>
          </p:nvPr>
        </p:nvSpPr>
        <p:spPr>
          <a:xfrm>
            <a:off x="3840481" y="7320399"/>
            <a:ext cx="1226820" cy="169277"/>
          </a:xfrm>
        </p:spPr>
        <p:txBody>
          <a:bodyPr/>
          <a:lstStyle/>
          <a:p>
            <a:fld id="{B6F15528-21DE-4FAA-801E-634DDDAF4B2B}" type="slidenum">
              <a:rPr lang="fr-FR" sz="1100" smtClean="0"/>
              <a:t>13</a:t>
            </a:fld>
            <a:endParaRPr lang="fr-FR" sz="1100" dirty="0"/>
          </a:p>
        </p:txBody>
      </p:sp>
      <p:sp>
        <p:nvSpPr>
          <p:cNvPr id="26" name="object 23"/>
          <p:cNvSpPr txBox="1"/>
          <p:nvPr/>
        </p:nvSpPr>
        <p:spPr>
          <a:xfrm>
            <a:off x="152400" y="6530975"/>
            <a:ext cx="4953000" cy="307777"/>
          </a:xfrm>
          <a:prstGeom prst="rect">
            <a:avLst/>
          </a:prstGeom>
        </p:spPr>
        <p:txBody>
          <a:bodyPr vert="horz" wrap="square" lIns="0" tIns="0" rIns="0" bIns="0" rtlCol="0">
            <a:spAutoFit/>
          </a:bodyPr>
          <a:lstStyle/>
          <a:p>
            <a:pPr marL="190500" marR="149860">
              <a:lnSpc>
                <a:spcPts val="1200"/>
              </a:lnSpc>
            </a:pPr>
            <a:r>
              <a:rPr lang="fr-FR" sz="1000" b="1" dirty="0">
                <a:solidFill>
                  <a:srgbClr val="3C3732"/>
                </a:solidFill>
                <a:latin typeface="Avenir LT Std 35 Light"/>
                <a:cs typeface="Avenir LT Std 35 Light"/>
              </a:rPr>
              <a:t>* Pour les billets autres que les billets valables 1 jour en région Centre - Val de Loire </a:t>
            </a:r>
            <a:endParaRPr sz="1000" b="1" dirty="0">
              <a:latin typeface="Avenir LT Std 35 Light"/>
              <a:cs typeface="Avenir LT Std 35 Light"/>
            </a:endParaRPr>
          </a:p>
        </p:txBody>
      </p:sp>
    </p:spTree>
    <p:extLst>
      <p:ext uri="{BB962C8B-B14F-4D97-AF65-F5344CB8AC3E}">
        <p14:creationId xmlns:p14="http://schemas.microsoft.com/office/powerpoint/2010/main" val="2359535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9" y="218690"/>
            <a:ext cx="1779046"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152400" y="371931"/>
            <a:ext cx="250436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Avenir LT Std 65 Medium"/>
                <a:cs typeface="Avenir LT Std 65 Medium"/>
              </a:rPr>
              <a:t>RÉDUCTION NON </a:t>
            </a:r>
            <a:r>
              <a:rPr sz="1400" b="1" spc="-90" dirty="0">
                <a:solidFill>
                  <a:srgbClr val="FFFFFF"/>
                </a:solidFill>
                <a:latin typeface="Avenir LT Std 65 Medium"/>
                <a:cs typeface="Avenir LT Std 65 Medium"/>
              </a:rPr>
              <a:t>V</a:t>
            </a:r>
            <a:r>
              <a:rPr sz="1400" b="1" dirty="0">
                <a:solidFill>
                  <a:srgbClr val="FFFFFF"/>
                </a:solidFill>
                <a:latin typeface="Avenir LT Std 65 Medium"/>
                <a:cs typeface="Avenir LT Std 65 Medium"/>
              </a:rPr>
              <a:t>ALABLE</a:t>
            </a:r>
            <a:endParaRPr sz="1400" dirty="0">
              <a:latin typeface="Avenir LT Std 65 Medium"/>
              <a:cs typeface="Avenir LT Std 65 Medium"/>
            </a:endParaRPr>
          </a:p>
        </p:txBody>
      </p:sp>
      <p:sp>
        <p:nvSpPr>
          <p:cNvPr id="5" name="object 5"/>
          <p:cNvSpPr/>
          <p:nvPr/>
        </p:nvSpPr>
        <p:spPr>
          <a:xfrm>
            <a:off x="381000" y="973910"/>
            <a:ext cx="1383826" cy="675621"/>
          </a:xfrm>
          <a:custGeom>
            <a:avLst/>
            <a:gdLst/>
            <a:ahLst/>
            <a:cxnLst/>
            <a:rect l="l" t="t" r="r" b="b"/>
            <a:pathLst>
              <a:path w="1370330" h="554355">
                <a:moveTo>
                  <a:pt x="152368" y="0"/>
                </a:moveTo>
                <a:lnTo>
                  <a:pt x="104587" y="249"/>
                </a:lnTo>
                <a:lnTo>
                  <a:pt x="53454" y="3897"/>
                </a:lnTo>
                <a:lnTo>
                  <a:pt x="15758" y="22731"/>
                </a:lnTo>
                <a:lnTo>
                  <a:pt x="1920" y="68505"/>
                </a:lnTo>
                <a:lnTo>
                  <a:pt x="3" y="127015"/>
                </a:lnTo>
                <a:lnTo>
                  <a:pt x="0" y="427377"/>
                </a:lnTo>
                <a:lnTo>
                  <a:pt x="218" y="449774"/>
                </a:lnTo>
                <a:lnTo>
                  <a:pt x="3866" y="500907"/>
                </a:lnTo>
                <a:lnTo>
                  <a:pt x="22700" y="538603"/>
                </a:lnTo>
                <a:lnTo>
                  <a:pt x="68474" y="552441"/>
                </a:lnTo>
                <a:lnTo>
                  <a:pt x="127688" y="554364"/>
                </a:lnTo>
                <a:lnTo>
                  <a:pt x="1265146" y="554143"/>
                </a:lnTo>
                <a:lnTo>
                  <a:pt x="1316279" y="550495"/>
                </a:lnTo>
                <a:lnTo>
                  <a:pt x="1353976" y="531661"/>
                </a:lnTo>
                <a:lnTo>
                  <a:pt x="1367813" y="485887"/>
                </a:lnTo>
                <a:lnTo>
                  <a:pt x="1369730" y="427377"/>
                </a:lnTo>
                <a:lnTo>
                  <a:pt x="1369734" y="127015"/>
                </a:lnTo>
                <a:lnTo>
                  <a:pt x="1369515" y="104619"/>
                </a:lnTo>
                <a:lnTo>
                  <a:pt x="1365867" y="53485"/>
                </a:lnTo>
                <a:lnTo>
                  <a:pt x="1347034" y="15789"/>
                </a:lnTo>
                <a:lnTo>
                  <a:pt x="1301259" y="1951"/>
                </a:lnTo>
                <a:lnTo>
                  <a:pt x="152368" y="0"/>
                </a:lnTo>
                <a:close/>
              </a:path>
            </a:pathLst>
          </a:custGeom>
          <a:solidFill>
            <a:srgbClr val="D52B1E"/>
          </a:solidFill>
        </p:spPr>
        <p:txBody>
          <a:bodyPr wrap="square" lIns="0" tIns="0" rIns="0" bIns="0" rtlCol="0"/>
          <a:lstStyle/>
          <a:p>
            <a:endParaRPr/>
          </a:p>
        </p:txBody>
      </p:sp>
      <p:sp>
        <p:nvSpPr>
          <p:cNvPr id="6" name="object 6"/>
          <p:cNvSpPr txBox="1"/>
          <p:nvPr/>
        </p:nvSpPr>
        <p:spPr>
          <a:xfrm>
            <a:off x="735646" y="1124634"/>
            <a:ext cx="691178" cy="307777"/>
          </a:xfrm>
          <a:prstGeom prst="rect">
            <a:avLst/>
          </a:prstGeom>
        </p:spPr>
        <p:txBody>
          <a:bodyPr vert="horz" wrap="square" lIns="0" tIns="0" rIns="0" bIns="0" rtlCol="0">
            <a:spAutoFit/>
          </a:bodyPr>
          <a:lstStyle/>
          <a:p>
            <a:pPr marL="12700" algn="ctr">
              <a:lnSpc>
                <a:spcPct val="100000"/>
              </a:lnSpc>
            </a:pPr>
            <a:r>
              <a:rPr sz="1000" b="0" dirty="0">
                <a:solidFill>
                  <a:srgbClr val="FFFFFF"/>
                </a:solidFill>
                <a:latin typeface="Avenir LT Std 35 Light"/>
                <a:cs typeface="Avenir LT Std 35 Light"/>
              </a:rPr>
              <a:t>CA</a:t>
            </a:r>
            <a:r>
              <a:rPr sz="1000" b="0" spc="5"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TE OUBLIÉE</a:t>
            </a:r>
            <a:endParaRPr sz="1000" dirty="0">
              <a:latin typeface="Avenir LT Std 35 Light"/>
              <a:cs typeface="Avenir LT Std 35 Light"/>
            </a:endParaRPr>
          </a:p>
        </p:txBody>
      </p:sp>
      <p:sp>
        <p:nvSpPr>
          <p:cNvPr id="7" name="object 7"/>
          <p:cNvSpPr/>
          <p:nvPr/>
        </p:nvSpPr>
        <p:spPr>
          <a:xfrm>
            <a:off x="2044097" y="973911"/>
            <a:ext cx="1385108" cy="680264"/>
          </a:xfrm>
          <a:custGeom>
            <a:avLst/>
            <a:gdLst/>
            <a:ahLst/>
            <a:cxnLst/>
            <a:rect l="l" t="t" r="r" b="b"/>
            <a:pathLst>
              <a:path w="1371600" h="558165">
                <a:moveTo>
                  <a:pt x="152368" y="0"/>
                </a:moveTo>
                <a:lnTo>
                  <a:pt x="104587" y="249"/>
                </a:lnTo>
                <a:lnTo>
                  <a:pt x="53454" y="3897"/>
                </a:lnTo>
                <a:lnTo>
                  <a:pt x="15758" y="22731"/>
                </a:lnTo>
                <a:lnTo>
                  <a:pt x="1920" y="68505"/>
                </a:lnTo>
                <a:lnTo>
                  <a:pt x="3" y="127015"/>
                </a:lnTo>
                <a:lnTo>
                  <a:pt x="0" y="430985"/>
                </a:lnTo>
                <a:lnTo>
                  <a:pt x="218" y="453383"/>
                </a:lnTo>
                <a:lnTo>
                  <a:pt x="3866" y="504519"/>
                </a:lnTo>
                <a:lnTo>
                  <a:pt x="22697" y="542219"/>
                </a:lnTo>
                <a:lnTo>
                  <a:pt x="68465" y="556059"/>
                </a:lnTo>
                <a:lnTo>
                  <a:pt x="127672" y="557984"/>
                </a:lnTo>
                <a:lnTo>
                  <a:pt x="1266948" y="557763"/>
                </a:lnTo>
                <a:lnTo>
                  <a:pt x="1318080" y="554115"/>
                </a:lnTo>
                <a:lnTo>
                  <a:pt x="1355777" y="535282"/>
                </a:lnTo>
                <a:lnTo>
                  <a:pt x="1369616" y="489509"/>
                </a:lnTo>
                <a:lnTo>
                  <a:pt x="1371533" y="430985"/>
                </a:lnTo>
                <a:lnTo>
                  <a:pt x="1371537" y="127015"/>
                </a:lnTo>
                <a:lnTo>
                  <a:pt x="1371319" y="104619"/>
                </a:lnTo>
                <a:lnTo>
                  <a:pt x="1367671" y="53485"/>
                </a:lnTo>
                <a:lnTo>
                  <a:pt x="1348837" y="15789"/>
                </a:lnTo>
                <a:lnTo>
                  <a:pt x="1303063" y="1951"/>
                </a:lnTo>
                <a:lnTo>
                  <a:pt x="152368" y="0"/>
                </a:lnTo>
                <a:close/>
              </a:path>
            </a:pathLst>
          </a:custGeom>
          <a:solidFill>
            <a:srgbClr val="D52B1E"/>
          </a:solidFill>
        </p:spPr>
        <p:txBody>
          <a:bodyPr wrap="square" lIns="0" tIns="0" rIns="0" bIns="0" rtlCol="0"/>
          <a:lstStyle/>
          <a:p>
            <a:endParaRPr/>
          </a:p>
        </p:txBody>
      </p:sp>
      <p:sp>
        <p:nvSpPr>
          <p:cNvPr id="8" name="object 8"/>
          <p:cNvSpPr txBox="1"/>
          <p:nvPr/>
        </p:nvSpPr>
        <p:spPr>
          <a:xfrm>
            <a:off x="2398699" y="1126436"/>
            <a:ext cx="691178" cy="307777"/>
          </a:xfrm>
          <a:prstGeom prst="rect">
            <a:avLst/>
          </a:prstGeom>
        </p:spPr>
        <p:txBody>
          <a:bodyPr vert="horz" wrap="square" lIns="0" tIns="0" rIns="0" bIns="0" rtlCol="0">
            <a:spAutoFit/>
          </a:bodyPr>
          <a:lstStyle/>
          <a:p>
            <a:pPr marL="12700" algn="ctr">
              <a:lnSpc>
                <a:spcPct val="100000"/>
              </a:lnSpc>
            </a:pPr>
            <a:r>
              <a:rPr sz="1000" b="0" dirty="0">
                <a:solidFill>
                  <a:srgbClr val="FFFFFF"/>
                </a:solidFill>
                <a:latin typeface="Avenir LT Std 35 Light"/>
                <a:cs typeface="Avenir LT Std 35 Light"/>
              </a:rPr>
              <a:t>CA</a:t>
            </a:r>
            <a:r>
              <a:rPr sz="1000" b="0" spc="5"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TE PÉRIMÉE</a:t>
            </a:r>
            <a:endParaRPr sz="1000" dirty="0">
              <a:latin typeface="Avenir LT Std 35 Light"/>
              <a:cs typeface="Avenir LT Std 35 Light"/>
            </a:endParaRPr>
          </a:p>
        </p:txBody>
      </p:sp>
      <p:sp>
        <p:nvSpPr>
          <p:cNvPr id="9" name="object 9"/>
          <p:cNvSpPr/>
          <p:nvPr/>
        </p:nvSpPr>
        <p:spPr>
          <a:xfrm>
            <a:off x="3727345" y="970307"/>
            <a:ext cx="1378055" cy="675621"/>
          </a:xfrm>
          <a:custGeom>
            <a:avLst/>
            <a:gdLst/>
            <a:ahLst/>
            <a:cxnLst/>
            <a:rect l="l" t="t" r="r" b="b"/>
            <a:pathLst>
              <a:path w="1364614" h="554355">
                <a:moveTo>
                  <a:pt x="152368" y="0"/>
                </a:moveTo>
                <a:lnTo>
                  <a:pt x="104587" y="249"/>
                </a:lnTo>
                <a:lnTo>
                  <a:pt x="53454" y="3897"/>
                </a:lnTo>
                <a:lnTo>
                  <a:pt x="15758" y="22731"/>
                </a:lnTo>
                <a:lnTo>
                  <a:pt x="1920" y="68505"/>
                </a:lnTo>
                <a:lnTo>
                  <a:pt x="3" y="127015"/>
                </a:lnTo>
                <a:lnTo>
                  <a:pt x="0" y="427377"/>
                </a:lnTo>
                <a:lnTo>
                  <a:pt x="218" y="449774"/>
                </a:lnTo>
                <a:lnTo>
                  <a:pt x="3866" y="500907"/>
                </a:lnTo>
                <a:lnTo>
                  <a:pt x="22700" y="538603"/>
                </a:lnTo>
                <a:lnTo>
                  <a:pt x="68474" y="552441"/>
                </a:lnTo>
                <a:lnTo>
                  <a:pt x="127688" y="554364"/>
                </a:lnTo>
                <a:lnTo>
                  <a:pt x="1259748" y="554143"/>
                </a:lnTo>
                <a:lnTo>
                  <a:pt x="1310881" y="550495"/>
                </a:lnTo>
                <a:lnTo>
                  <a:pt x="1348578" y="531661"/>
                </a:lnTo>
                <a:lnTo>
                  <a:pt x="1362416" y="485887"/>
                </a:lnTo>
                <a:lnTo>
                  <a:pt x="1364332" y="427377"/>
                </a:lnTo>
                <a:lnTo>
                  <a:pt x="1364336" y="127015"/>
                </a:lnTo>
                <a:lnTo>
                  <a:pt x="1364118" y="104619"/>
                </a:lnTo>
                <a:lnTo>
                  <a:pt x="1360470" y="53485"/>
                </a:lnTo>
                <a:lnTo>
                  <a:pt x="1341636" y="15789"/>
                </a:lnTo>
                <a:lnTo>
                  <a:pt x="1295862" y="1951"/>
                </a:lnTo>
                <a:lnTo>
                  <a:pt x="152368" y="0"/>
                </a:lnTo>
                <a:close/>
              </a:path>
            </a:pathLst>
          </a:custGeom>
          <a:solidFill>
            <a:srgbClr val="D52B1E"/>
          </a:solidFill>
        </p:spPr>
        <p:txBody>
          <a:bodyPr wrap="square" lIns="0" tIns="0" rIns="0" bIns="0" rtlCol="0"/>
          <a:lstStyle/>
          <a:p>
            <a:endParaRPr/>
          </a:p>
        </p:txBody>
      </p:sp>
      <p:sp>
        <p:nvSpPr>
          <p:cNvPr id="10" name="object 10"/>
          <p:cNvSpPr txBox="1"/>
          <p:nvPr/>
        </p:nvSpPr>
        <p:spPr>
          <a:xfrm>
            <a:off x="3810000" y="1116310"/>
            <a:ext cx="1167044" cy="461665"/>
          </a:xfrm>
          <a:prstGeom prst="rect">
            <a:avLst/>
          </a:prstGeom>
        </p:spPr>
        <p:txBody>
          <a:bodyPr vert="horz" wrap="square" lIns="0" tIns="0" rIns="0" bIns="0" rtlCol="0">
            <a:spAutoFit/>
          </a:bodyPr>
          <a:lstStyle/>
          <a:p>
            <a:pPr marL="12700" marR="5080" indent="-13335" algn="ctr">
              <a:lnSpc>
                <a:spcPct val="100000"/>
              </a:lnSpc>
            </a:pPr>
            <a:r>
              <a:rPr sz="1000" b="0" dirty="0">
                <a:solidFill>
                  <a:srgbClr val="FFFFFF"/>
                </a:solidFill>
                <a:latin typeface="Avenir LT Std 35 Light"/>
                <a:cs typeface="Avenir LT Std 35 Light"/>
              </a:rPr>
              <a:t>RÉDUCTION SUPÉRIEURE À CELLE CONSENTIE</a:t>
            </a:r>
            <a:endParaRPr sz="1000" dirty="0">
              <a:latin typeface="Avenir LT Std 35 Light"/>
              <a:cs typeface="Avenir LT Std 35 Light"/>
            </a:endParaRPr>
          </a:p>
        </p:txBody>
      </p:sp>
      <p:sp>
        <p:nvSpPr>
          <p:cNvPr id="11" name="object 11"/>
          <p:cNvSpPr txBox="1"/>
          <p:nvPr/>
        </p:nvSpPr>
        <p:spPr>
          <a:xfrm>
            <a:off x="381001" y="2254845"/>
            <a:ext cx="1340940" cy="923330"/>
          </a:xfrm>
          <a:prstGeom prst="rect">
            <a:avLst/>
          </a:prstGeom>
        </p:spPr>
        <p:txBody>
          <a:bodyPr vert="horz" wrap="square" lIns="0" tIns="0" rIns="0" bIns="0" rtlCol="0">
            <a:spAutoFit/>
          </a:bodyPr>
          <a:lstStyle/>
          <a:p>
            <a:pPr marL="121920" marR="114935" algn="ctr">
              <a:lnSpc>
                <a:spcPct val="100000"/>
              </a:lnSpc>
            </a:pPr>
            <a:r>
              <a:rPr sz="1000" b="1" spc="-50" dirty="0">
                <a:solidFill>
                  <a:srgbClr val="020203"/>
                </a:solidFill>
                <a:latin typeface="Avenir LT Std 65 Medium"/>
                <a:cs typeface="Avenir LT Std 65 Medium"/>
              </a:rPr>
              <a:t>Gest</a:t>
            </a:r>
            <a:r>
              <a:rPr sz="1000" b="1" dirty="0">
                <a:solidFill>
                  <a:srgbClr val="020203"/>
                </a:solidFill>
                <a:latin typeface="Avenir LT Std 65 Medium"/>
                <a:cs typeface="Avenir LT Std 65 Medium"/>
              </a:rPr>
              <a:t>e</a:t>
            </a:r>
            <a:r>
              <a:rPr sz="1000" b="1" spc="-100" dirty="0">
                <a:solidFill>
                  <a:srgbClr val="020203"/>
                </a:solidFill>
                <a:latin typeface="Avenir LT Std 65 Medium"/>
                <a:cs typeface="Avenir LT Std 65 Medium"/>
              </a:rPr>
              <a:t> </a:t>
            </a:r>
            <a:r>
              <a:rPr sz="1000" b="1" spc="-50" dirty="0">
                <a:solidFill>
                  <a:srgbClr val="020203"/>
                </a:solidFill>
                <a:latin typeface="Avenir LT Std 65 Medium"/>
                <a:cs typeface="Avenir LT Std 65 Medium"/>
              </a:rPr>
              <a:t>métier </a:t>
            </a:r>
            <a:r>
              <a:rPr sz="1000" b="0" spc="-105" dirty="0">
                <a:solidFill>
                  <a:srgbClr val="020203"/>
                </a:solidFill>
                <a:latin typeface="Avenir LT Std 35 Light"/>
                <a:cs typeface="Avenir LT Std 35 Light"/>
              </a:rPr>
              <a:t>V</a:t>
            </a:r>
            <a:r>
              <a:rPr sz="1000" b="0" spc="-50" dirty="0">
                <a:solidFill>
                  <a:srgbClr val="020203"/>
                </a:solidFill>
                <a:latin typeface="Avenir LT Std 35 Light"/>
                <a:cs typeface="Avenir LT Std 35 Light"/>
              </a:rPr>
              <a:t>éri</a:t>
            </a:r>
            <a:r>
              <a:rPr sz="1000" b="0" spc="-35" dirty="0">
                <a:solidFill>
                  <a:srgbClr val="020203"/>
                </a:solidFill>
                <a:latin typeface="Avenir LT Std 35 Light"/>
                <a:cs typeface="Avenir LT Std 35 Light"/>
              </a:rPr>
              <a:t>fi</a:t>
            </a:r>
            <a:r>
              <a:rPr sz="1000" b="0" spc="-50" dirty="0">
                <a:solidFill>
                  <a:srgbClr val="020203"/>
                </a:solidFill>
                <a:latin typeface="Avenir LT Std 35 Light"/>
                <a:cs typeface="Avenir LT Std 35 Light"/>
              </a:rPr>
              <a:t>catio</a:t>
            </a:r>
            <a:r>
              <a:rPr sz="1000" b="0" dirty="0">
                <a:solidFill>
                  <a:srgbClr val="020203"/>
                </a:solidFill>
                <a:latin typeface="Avenir LT Std 35 Light"/>
                <a:cs typeface="Avenir LT Std 35 Light"/>
              </a:rPr>
              <a:t>n</a:t>
            </a:r>
            <a:r>
              <a:rPr sz="1000" b="0" spc="-60" dirty="0">
                <a:solidFill>
                  <a:srgbClr val="020203"/>
                </a:solidFill>
                <a:latin typeface="Avenir LT Std 35 Light"/>
                <a:cs typeface="Avenir LT Std 35 Light"/>
              </a:rPr>
              <a:t> </a:t>
            </a:r>
            <a:r>
              <a:rPr sz="100" b="0" spc="-5" dirty="0">
                <a:solidFill>
                  <a:srgbClr val="020203"/>
                </a:solidFill>
                <a:latin typeface="Avenir LT Std 35 Light"/>
                <a:cs typeface="Avenir LT Std 35 Light"/>
              </a:rPr>
              <a:t>.</a:t>
            </a:r>
            <a:r>
              <a:rPr sz="1000" b="0" spc="-50" dirty="0">
                <a:solidFill>
                  <a:srgbClr val="020203"/>
                </a:solidFill>
                <a:latin typeface="Avenir LT Std 35 Light"/>
                <a:cs typeface="Avenir LT Std 35 Light"/>
              </a:rPr>
              <a:t>dans l’outi</a:t>
            </a:r>
            <a:r>
              <a:rPr sz="1000" b="0" dirty="0">
                <a:solidFill>
                  <a:srgbClr val="020203"/>
                </a:solidFill>
                <a:latin typeface="Avenir LT Std 35 Light"/>
                <a:cs typeface="Avenir LT Std 35 Light"/>
              </a:rPr>
              <a:t>l</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d</a:t>
            </a:r>
            <a:r>
              <a:rPr sz="1000" b="0" dirty="0">
                <a:solidFill>
                  <a:srgbClr val="020203"/>
                </a:solidFill>
                <a:latin typeface="Avenir LT Std 35 Light"/>
                <a:cs typeface="Avenir LT Std 35 Light"/>
              </a:rPr>
              <a:t>e</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cont</a:t>
            </a:r>
            <a:r>
              <a:rPr sz="1000" b="0" spc="-70" dirty="0">
                <a:solidFill>
                  <a:srgbClr val="020203"/>
                </a:solidFill>
                <a:latin typeface="Avenir LT Std 35 Light"/>
                <a:cs typeface="Avenir LT Std 35 Light"/>
              </a:rPr>
              <a:t>r</a:t>
            </a:r>
            <a:r>
              <a:rPr sz="1000" b="0" spc="-50" dirty="0">
                <a:solidFill>
                  <a:srgbClr val="020203"/>
                </a:solidFill>
                <a:latin typeface="Avenir LT Std 35 Light"/>
                <a:cs typeface="Avenir LT Std 35 Light"/>
              </a:rPr>
              <a:t>ôl</a:t>
            </a:r>
            <a:r>
              <a:rPr sz="1000" b="0" dirty="0">
                <a:solidFill>
                  <a:srgbClr val="020203"/>
                </a:solidFill>
                <a:latin typeface="Avenir LT Std 35 Light"/>
                <a:cs typeface="Avenir LT Std 35 Light"/>
              </a:rPr>
              <a:t>e</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de l’existenc</a:t>
            </a:r>
            <a:r>
              <a:rPr sz="1000" b="0" dirty="0">
                <a:solidFill>
                  <a:srgbClr val="020203"/>
                </a:solidFill>
                <a:latin typeface="Avenir LT Std 35 Light"/>
                <a:cs typeface="Avenir LT Std 35 Light"/>
              </a:rPr>
              <a:t>e</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d</a:t>
            </a:r>
            <a:r>
              <a:rPr sz="1000" b="0" dirty="0">
                <a:solidFill>
                  <a:srgbClr val="020203"/>
                </a:solidFill>
                <a:latin typeface="Avenir LT Std 35 Light"/>
                <a:cs typeface="Avenir LT Std 35 Light"/>
              </a:rPr>
              <a:t>e</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l</a:t>
            </a:r>
            <a:r>
              <a:rPr sz="1000" b="0" dirty="0">
                <a:solidFill>
                  <a:srgbClr val="020203"/>
                </a:solidFill>
                <a:latin typeface="Avenir LT Std 35 Light"/>
                <a:cs typeface="Avenir LT Std 35 Light"/>
              </a:rPr>
              <a:t>a</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carte</a:t>
            </a:r>
            <a:endParaRPr sz="1000" dirty="0">
              <a:latin typeface="Avenir LT Std 35 Light"/>
              <a:cs typeface="Avenir LT Std 35 Light"/>
            </a:endParaRPr>
          </a:p>
          <a:p>
            <a:pPr marL="12065" marR="5080" algn="ctr">
              <a:lnSpc>
                <a:spcPct val="100000"/>
              </a:lnSpc>
            </a:pPr>
            <a:r>
              <a:rPr sz="1000" b="0" spc="-50" dirty="0">
                <a:solidFill>
                  <a:srgbClr val="020203"/>
                </a:solidFill>
                <a:latin typeface="Avenir LT Std 35 Light"/>
                <a:cs typeface="Avenir LT Std 35 Light"/>
              </a:rPr>
              <a:t>(pou</a:t>
            </a:r>
            <a:r>
              <a:rPr sz="1000" b="0" dirty="0">
                <a:solidFill>
                  <a:srgbClr val="020203"/>
                </a:solidFill>
                <a:latin typeface="Avenir LT Std 35 Light"/>
                <a:cs typeface="Avenir LT Std 35 Light"/>
              </a:rPr>
              <a:t>r</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le</a:t>
            </a:r>
            <a:r>
              <a:rPr sz="1000" b="0" dirty="0">
                <a:solidFill>
                  <a:srgbClr val="020203"/>
                </a:solidFill>
                <a:latin typeface="Avenir LT Std 35 Light"/>
                <a:cs typeface="Avenir LT Std 35 Light"/>
              </a:rPr>
              <a:t>s</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carte</a:t>
            </a:r>
            <a:r>
              <a:rPr sz="1000" b="0" dirty="0">
                <a:solidFill>
                  <a:srgbClr val="020203"/>
                </a:solidFill>
                <a:latin typeface="Avenir LT Std 35 Light"/>
                <a:cs typeface="Avenir LT Std 35 Light"/>
              </a:rPr>
              <a:t>s</a:t>
            </a:r>
            <a:r>
              <a:rPr sz="1000" b="0" spc="-100" dirty="0">
                <a:solidFill>
                  <a:srgbClr val="020203"/>
                </a:solidFill>
                <a:latin typeface="Avenir LT Std 35 Light"/>
                <a:cs typeface="Avenir LT Std 35 Light"/>
              </a:rPr>
              <a:t> </a:t>
            </a:r>
            <a:r>
              <a:rPr sz="1000" b="0" spc="-50" dirty="0">
                <a:solidFill>
                  <a:srgbClr val="020203"/>
                </a:solidFill>
                <a:latin typeface="Avenir LT Std 35 Light"/>
                <a:cs typeface="Avenir LT Std 35 Light"/>
              </a:rPr>
              <a:t>nationales uniquement)</a:t>
            </a:r>
            <a:endParaRPr sz="1000" dirty="0">
              <a:latin typeface="Avenir LT Std 35 Light"/>
              <a:cs typeface="Avenir LT Std 35 Light"/>
            </a:endParaRPr>
          </a:p>
        </p:txBody>
      </p:sp>
      <p:sp>
        <p:nvSpPr>
          <p:cNvPr id="12" name="object 12"/>
          <p:cNvSpPr/>
          <p:nvPr/>
        </p:nvSpPr>
        <p:spPr>
          <a:xfrm>
            <a:off x="297628" y="2111375"/>
            <a:ext cx="1524022" cy="1289306"/>
          </a:xfrm>
          <a:custGeom>
            <a:avLst/>
            <a:gdLst/>
            <a:ahLst/>
            <a:cxnLst/>
            <a:rect l="l" t="t" r="r" b="b"/>
            <a:pathLst>
              <a:path w="1845310" h="1287145">
                <a:moveTo>
                  <a:pt x="152400" y="0"/>
                </a:moveTo>
                <a:lnTo>
                  <a:pt x="104619" y="249"/>
                </a:lnTo>
                <a:lnTo>
                  <a:pt x="53485" y="3897"/>
                </a:lnTo>
                <a:lnTo>
                  <a:pt x="15789" y="22731"/>
                </a:lnTo>
                <a:lnTo>
                  <a:pt x="1951" y="68505"/>
                </a:lnTo>
                <a:lnTo>
                  <a:pt x="28" y="127719"/>
                </a:lnTo>
                <a:lnTo>
                  <a:pt x="0" y="1134300"/>
                </a:lnTo>
                <a:lnTo>
                  <a:pt x="31" y="1159684"/>
                </a:lnTo>
                <a:lnTo>
                  <a:pt x="841" y="1201677"/>
                </a:lnTo>
                <a:lnTo>
                  <a:pt x="6735" y="1245530"/>
                </a:lnTo>
                <a:lnTo>
                  <a:pt x="31181" y="1276139"/>
                </a:lnTo>
                <a:lnTo>
                  <a:pt x="68505" y="1284748"/>
                </a:lnTo>
                <a:lnTo>
                  <a:pt x="127719" y="1286671"/>
                </a:lnTo>
                <a:lnTo>
                  <a:pt x="1692300" y="1286700"/>
                </a:lnTo>
                <a:lnTo>
                  <a:pt x="1717684" y="1286669"/>
                </a:lnTo>
                <a:lnTo>
                  <a:pt x="1759677" y="1285858"/>
                </a:lnTo>
                <a:lnTo>
                  <a:pt x="1803530" y="1279965"/>
                </a:lnTo>
                <a:lnTo>
                  <a:pt x="1834139" y="1255519"/>
                </a:lnTo>
                <a:lnTo>
                  <a:pt x="1842748" y="1218194"/>
                </a:lnTo>
                <a:lnTo>
                  <a:pt x="1844671" y="1158981"/>
                </a:lnTo>
                <a:lnTo>
                  <a:pt x="1844700" y="152400"/>
                </a:lnTo>
                <a:lnTo>
                  <a:pt x="1844669" y="127015"/>
                </a:lnTo>
                <a:lnTo>
                  <a:pt x="1843858" y="85023"/>
                </a:lnTo>
                <a:lnTo>
                  <a:pt x="1837965" y="41170"/>
                </a:lnTo>
                <a:lnTo>
                  <a:pt x="1813518" y="10560"/>
                </a:lnTo>
                <a:lnTo>
                  <a:pt x="1776194" y="1951"/>
                </a:lnTo>
                <a:lnTo>
                  <a:pt x="1716981" y="28"/>
                </a:lnTo>
                <a:lnTo>
                  <a:pt x="152400" y="0"/>
                </a:lnTo>
                <a:close/>
              </a:path>
            </a:pathLst>
          </a:custGeom>
          <a:ln w="38100">
            <a:solidFill>
              <a:srgbClr val="82BE00"/>
            </a:solidFill>
          </a:ln>
        </p:spPr>
        <p:txBody>
          <a:bodyPr wrap="square" lIns="0" tIns="0" rIns="0" bIns="0" rtlCol="0"/>
          <a:lstStyle/>
          <a:p>
            <a:endParaRPr/>
          </a:p>
        </p:txBody>
      </p:sp>
      <p:sp>
        <p:nvSpPr>
          <p:cNvPr id="13" name="object 13"/>
          <p:cNvSpPr/>
          <p:nvPr/>
        </p:nvSpPr>
        <p:spPr>
          <a:xfrm>
            <a:off x="152400" y="3826315"/>
            <a:ext cx="851199" cy="1009886"/>
          </a:xfrm>
          <a:custGeom>
            <a:avLst/>
            <a:gdLst/>
            <a:ahLst/>
            <a:cxnLst/>
            <a:rect l="l" t="t" r="r" b="b"/>
            <a:pathLst>
              <a:path w="989965" h="965200">
                <a:moveTo>
                  <a:pt x="152368" y="0"/>
                </a:moveTo>
                <a:lnTo>
                  <a:pt x="104587" y="249"/>
                </a:lnTo>
                <a:lnTo>
                  <a:pt x="53454" y="3897"/>
                </a:lnTo>
                <a:lnTo>
                  <a:pt x="15758" y="22731"/>
                </a:lnTo>
                <a:lnTo>
                  <a:pt x="1920" y="68505"/>
                </a:lnTo>
                <a:lnTo>
                  <a:pt x="3" y="127015"/>
                </a:lnTo>
                <a:lnTo>
                  <a:pt x="0" y="837790"/>
                </a:lnTo>
                <a:lnTo>
                  <a:pt x="218" y="860187"/>
                </a:lnTo>
                <a:lnTo>
                  <a:pt x="3866" y="911320"/>
                </a:lnTo>
                <a:lnTo>
                  <a:pt x="22700" y="949016"/>
                </a:lnTo>
                <a:lnTo>
                  <a:pt x="68474" y="962854"/>
                </a:lnTo>
                <a:lnTo>
                  <a:pt x="127688" y="964777"/>
                </a:lnTo>
                <a:lnTo>
                  <a:pt x="885352" y="964556"/>
                </a:lnTo>
                <a:lnTo>
                  <a:pt x="936485" y="960908"/>
                </a:lnTo>
                <a:lnTo>
                  <a:pt x="974182" y="942075"/>
                </a:lnTo>
                <a:lnTo>
                  <a:pt x="988020" y="896300"/>
                </a:lnTo>
                <a:lnTo>
                  <a:pt x="989936" y="837790"/>
                </a:lnTo>
                <a:lnTo>
                  <a:pt x="989940" y="127015"/>
                </a:lnTo>
                <a:lnTo>
                  <a:pt x="989722" y="104619"/>
                </a:lnTo>
                <a:lnTo>
                  <a:pt x="986074" y="53485"/>
                </a:lnTo>
                <a:lnTo>
                  <a:pt x="967240" y="15789"/>
                </a:lnTo>
                <a:lnTo>
                  <a:pt x="921466" y="1951"/>
                </a:lnTo>
                <a:lnTo>
                  <a:pt x="152368" y="0"/>
                </a:lnTo>
                <a:close/>
              </a:path>
            </a:pathLst>
          </a:custGeom>
          <a:solidFill>
            <a:srgbClr val="82BE00"/>
          </a:solidFill>
        </p:spPr>
        <p:txBody>
          <a:bodyPr wrap="square" lIns="0" tIns="0" rIns="0" bIns="0" rtlCol="0"/>
          <a:lstStyle/>
          <a:p>
            <a:endParaRPr/>
          </a:p>
        </p:txBody>
      </p:sp>
      <p:sp>
        <p:nvSpPr>
          <p:cNvPr id="14" name="object 14"/>
          <p:cNvSpPr txBox="1"/>
          <p:nvPr/>
        </p:nvSpPr>
        <p:spPr>
          <a:xfrm>
            <a:off x="1214090" y="4059231"/>
            <a:ext cx="507851" cy="615553"/>
          </a:xfrm>
          <a:prstGeom prst="rect">
            <a:avLst/>
          </a:prstGeom>
        </p:spPr>
        <p:txBody>
          <a:bodyPr vert="horz" wrap="square" lIns="0" tIns="0" rIns="0" bIns="0" rtlCol="0">
            <a:spAutoFit/>
          </a:bodyPr>
          <a:lstStyle/>
          <a:p>
            <a:pPr marL="12700" marR="5080" indent="139700">
              <a:lnSpc>
                <a:spcPct val="100000"/>
              </a:lnSpc>
            </a:pPr>
            <a:r>
              <a:rPr sz="1000" b="1" dirty="0">
                <a:solidFill>
                  <a:srgbClr val="FFFFFF"/>
                </a:solidFill>
                <a:latin typeface="Avenir LT Std 65 Medium"/>
                <a:cs typeface="Avenir LT Std 65 Medium"/>
              </a:rPr>
              <a:t>CA</a:t>
            </a:r>
            <a:r>
              <a:rPr sz="1000" b="1" spc="-20" dirty="0">
                <a:solidFill>
                  <a:srgbClr val="FFFFFF"/>
                </a:solidFill>
                <a:latin typeface="Avenir LT Std 65 Medium"/>
                <a:cs typeface="Avenir LT Std 65 Medium"/>
              </a:rPr>
              <a:t>R</a:t>
            </a:r>
            <a:r>
              <a:rPr sz="1000" b="1" dirty="0">
                <a:solidFill>
                  <a:srgbClr val="FFFFFF"/>
                </a:solidFill>
                <a:latin typeface="Avenir LT Std 65 Medium"/>
                <a:cs typeface="Avenir LT Std 65 Medium"/>
              </a:rPr>
              <a:t>TE EXIS</a:t>
            </a:r>
            <a:r>
              <a:rPr sz="1000" b="1" spc="-95" dirty="0">
                <a:solidFill>
                  <a:srgbClr val="FFFFFF"/>
                </a:solidFill>
                <a:latin typeface="Avenir LT Std 65 Medium"/>
                <a:cs typeface="Avenir LT Std 65 Medium"/>
              </a:rPr>
              <a:t>T</a:t>
            </a:r>
            <a:r>
              <a:rPr sz="1000" b="1" dirty="0">
                <a:solidFill>
                  <a:srgbClr val="FFFFFF"/>
                </a:solidFill>
                <a:latin typeface="Avenir LT Std 65 Medium"/>
                <a:cs typeface="Avenir LT Std 65 Medium"/>
              </a:rPr>
              <a:t>ANTE</a:t>
            </a:r>
            <a:endParaRPr sz="1000">
              <a:latin typeface="Avenir LT Std 65 Medium"/>
              <a:cs typeface="Avenir LT Std 65 Medium"/>
            </a:endParaRPr>
          </a:p>
        </p:txBody>
      </p:sp>
      <p:sp>
        <p:nvSpPr>
          <p:cNvPr id="15" name="object 15"/>
          <p:cNvSpPr txBox="1"/>
          <p:nvPr/>
        </p:nvSpPr>
        <p:spPr>
          <a:xfrm>
            <a:off x="286487" y="4120376"/>
            <a:ext cx="627913" cy="276999"/>
          </a:xfrm>
          <a:prstGeom prst="rect">
            <a:avLst/>
          </a:prstGeom>
        </p:spPr>
        <p:txBody>
          <a:bodyPr vert="horz" wrap="square" lIns="0" tIns="0" rIns="0" bIns="0" rtlCol="0">
            <a:spAutoFit/>
          </a:bodyPr>
          <a:lstStyle/>
          <a:p>
            <a:pPr marL="12700" marR="5080" indent="57785">
              <a:lnSpc>
                <a:spcPct val="100000"/>
              </a:lnSpc>
            </a:pPr>
            <a:r>
              <a:rPr sz="900" b="0" dirty="0">
                <a:solidFill>
                  <a:srgbClr val="FFFFFF"/>
                </a:solidFill>
                <a:latin typeface="Avenir LT Std 35 Light"/>
                <a:cs typeface="Avenir LT Std 35 Light"/>
              </a:rPr>
              <a:t>= Pas de transaction</a:t>
            </a:r>
            <a:endParaRPr sz="900" dirty="0">
              <a:latin typeface="Avenir LT Std 35 Light"/>
              <a:cs typeface="Avenir LT Std 35 Light"/>
            </a:endParaRPr>
          </a:p>
        </p:txBody>
      </p:sp>
      <p:sp>
        <p:nvSpPr>
          <p:cNvPr id="16" name="object 16"/>
          <p:cNvSpPr/>
          <p:nvPr/>
        </p:nvSpPr>
        <p:spPr>
          <a:xfrm>
            <a:off x="1064611" y="3820897"/>
            <a:ext cx="1129313" cy="1006082"/>
          </a:xfrm>
          <a:custGeom>
            <a:avLst/>
            <a:gdLst/>
            <a:ahLst/>
            <a:cxnLst/>
            <a:rect l="l" t="t" r="r" b="b"/>
            <a:pathLst>
              <a:path w="993775" h="961389">
                <a:moveTo>
                  <a:pt x="152368" y="0"/>
                </a:moveTo>
                <a:lnTo>
                  <a:pt x="104587" y="249"/>
                </a:lnTo>
                <a:lnTo>
                  <a:pt x="53454" y="3897"/>
                </a:lnTo>
                <a:lnTo>
                  <a:pt x="15758" y="22731"/>
                </a:lnTo>
                <a:lnTo>
                  <a:pt x="1920" y="68505"/>
                </a:lnTo>
                <a:lnTo>
                  <a:pt x="3" y="127015"/>
                </a:lnTo>
                <a:lnTo>
                  <a:pt x="0" y="834196"/>
                </a:lnTo>
                <a:lnTo>
                  <a:pt x="218" y="856593"/>
                </a:lnTo>
                <a:lnTo>
                  <a:pt x="3866" y="907726"/>
                </a:lnTo>
                <a:lnTo>
                  <a:pt x="22700" y="945422"/>
                </a:lnTo>
                <a:lnTo>
                  <a:pt x="68474" y="959260"/>
                </a:lnTo>
                <a:lnTo>
                  <a:pt x="127688" y="961183"/>
                </a:lnTo>
                <a:lnTo>
                  <a:pt x="888947" y="960962"/>
                </a:lnTo>
                <a:lnTo>
                  <a:pt x="940080" y="957314"/>
                </a:lnTo>
                <a:lnTo>
                  <a:pt x="977776" y="938480"/>
                </a:lnTo>
                <a:lnTo>
                  <a:pt x="991614" y="892706"/>
                </a:lnTo>
                <a:lnTo>
                  <a:pt x="993530" y="834196"/>
                </a:lnTo>
                <a:lnTo>
                  <a:pt x="993534" y="127015"/>
                </a:lnTo>
                <a:lnTo>
                  <a:pt x="993316" y="104619"/>
                </a:lnTo>
                <a:lnTo>
                  <a:pt x="989668" y="53485"/>
                </a:lnTo>
                <a:lnTo>
                  <a:pt x="970834" y="15789"/>
                </a:lnTo>
                <a:lnTo>
                  <a:pt x="925060" y="1951"/>
                </a:lnTo>
                <a:lnTo>
                  <a:pt x="152368" y="0"/>
                </a:lnTo>
                <a:close/>
              </a:path>
            </a:pathLst>
          </a:custGeom>
          <a:solidFill>
            <a:srgbClr val="E05206"/>
          </a:solidFill>
        </p:spPr>
        <p:txBody>
          <a:bodyPr wrap="square" lIns="0" tIns="0" rIns="0" bIns="0" rtlCol="0"/>
          <a:lstStyle/>
          <a:p>
            <a:endParaRPr/>
          </a:p>
        </p:txBody>
      </p:sp>
      <p:sp>
        <p:nvSpPr>
          <p:cNvPr id="18" name="object 18"/>
          <p:cNvSpPr/>
          <p:nvPr/>
        </p:nvSpPr>
        <p:spPr>
          <a:xfrm>
            <a:off x="3102427" y="3842436"/>
            <a:ext cx="1134932" cy="963004"/>
          </a:xfrm>
          <a:custGeom>
            <a:avLst/>
            <a:gdLst/>
            <a:ahLst/>
            <a:cxnLst/>
            <a:rect l="l" t="t" r="r" b="b"/>
            <a:pathLst>
              <a:path w="1607820" h="961389">
                <a:moveTo>
                  <a:pt x="152368" y="0"/>
                </a:moveTo>
                <a:lnTo>
                  <a:pt x="104587" y="249"/>
                </a:lnTo>
                <a:lnTo>
                  <a:pt x="53454" y="3897"/>
                </a:lnTo>
                <a:lnTo>
                  <a:pt x="15758" y="22731"/>
                </a:lnTo>
                <a:lnTo>
                  <a:pt x="1920" y="68505"/>
                </a:lnTo>
                <a:lnTo>
                  <a:pt x="3" y="127015"/>
                </a:lnTo>
                <a:lnTo>
                  <a:pt x="0" y="834196"/>
                </a:lnTo>
                <a:lnTo>
                  <a:pt x="218" y="856593"/>
                </a:lnTo>
                <a:lnTo>
                  <a:pt x="3866" y="907726"/>
                </a:lnTo>
                <a:lnTo>
                  <a:pt x="22700" y="945422"/>
                </a:lnTo>
                <a:lnTo>
                  <a:pt x="68474" y="959260"/>
                </a:lnTo>
                <a:lnTo>
                  <a:pt x="127688" y="961183"/>
                </a:lnTo>
                <a:lnTo>
                  <a:pt x="1502750" y="960962"/>
                </a:lnTo>
                <a:lnTo>
                  <a:pt x="1553883" y="957314"/>
                </a:lnTo>
                <a:lnTo>
                  <a:pt x="1591580" y="938480"/>
                </a:lnTo>
                <a:lnTo>
                  <a:pt x="1605417" y="892706"/>
                </a:lnTo>
                <a:lnTo>
                  <a:pt x="1607334" y="834196"/>
                </a:lnTo>
                <a:lnTo>
                  <a:pt x="1607338" y="127015"/>
                </a:lnTo>
                <a:lnTo>
                  <a:pt x="1607120" y="104619"/>
                </a:lnTo>
                <a:lnTo>
                  <a:pt x="1603472" y="53485"/>
                </a:lnTo>
                <a:lnTo>
                  <a:pt x="1584638" y="15789"/>
                </a:lnTo>
                <a:lnTo>
                  <a:pt x="1538864" y="1951"/>
                </a:lnTo>
                <a:lnTo>
                  <a:pt x="152368" y="0"/>
                </a:lnTo>
                <a:close/>
              </a:path>
            </a:pathLst>
          </a:custGeom>
          <a:solidFill>
            <a:srgbClr val="E05206"/>
          </a:solidFill>
        </p:spPr>
        <p:txBody>
          <a:bodyPr wrap="square" lIns="0" tIns="0" rIns="0" bIns="0" rtlCol="0"/>
          <a:lstStyle/>
          <a:p>
            <a:endParaRPr/>
          </a:p>
        </p:txBody>
      </p:sp>
      <p:sp>
        <p:nvSpPr>
          <p:cNvPr id="19" name="object 19"/>
          <p:cNvSpPr txBox="1"/>
          <p:nvPr/>
        </p:nvSpPr>
        <p:spPr>
          <a:xfrm>
            <a:off x="3077841" y="3940175"/>
            <a:ext cx="1113159" cy="615553"/>
          </a:xfrm>
          <a:prstGeom prst="rect">
            <a:avLst/>
          </a:prstGeom>
        </p:spPr>
        <p:txBody>
          <a:bodyPr vert="horz" wrap="square" lIns="0" tIns="0" rIns="0" bIns="0" rtlCol="0">
            <a:spAutoFit/>
          </a:bodyPr>
          <a:lstStyle/>
          <a:p>
            <a:pPr marL="20955" algn="ctr">
              <a:lnSpc>
                <a:spcPct val="100000"/>
              </a:lnSpc>
            </a:pPr>
            <a:r>
              <a:rPr sz="1000" b="1" dirty="0">
                <a:solidFill>
                  <a:srgbClr val="FFFFFF"/>
                </a:solidFill>
                <a:latin typeface="Avenir LT Std 65 Medium"/>
                <a:cs typeface="Avenir LT Std 65 Medium"/>
              </a:rPr>
              <a:t>BARÈME CONTRÔLE </a:t>
            </a:r>
            <a:endParaRPr sz="1000" dirty="0">
              <a:latin typeface="Avenir LT Std 65 Medium"/>
              <a:cs typeface="Avenir LT Std 65 Medium"/>
            </a:endParaRPr>
          </a:p>
          <a:p>
            <a:pPr marL="12700" algn="ctr">
              <a:lnSpc>
                <a:spcPct val="100000"/>
              </a:lnSpc>
            </a:pPr>
            <a:r>
              <a:rPr lang="fr-FR" sz="1000" b="0" dirty="0">
                <a:solidFill>
                  <a:srgbClr val="FFFFFF"/>
                </a:solidFill>
                <a:latin typeface="Avenir LT Std 35 Light"/>
                <a:cs typeface="Avenir LT Std 35 Light"/>
              </a:rPr>
              <a:t>- </a:t>
            </a:r>
            <a:r>
              <a:rPr sz="1000" b="0" dirty="0">
                <a:solidFill>
                  <a:srgbClr val="FFFFFF"/>
                </a:solidFill>
                <a:latin typeface="Avenir LT Std 35 Light"/>
                <a:cs typeface="Avenir LT Std 35 Light"/>
              </a:rPr>
              <a:t>Prix du tit</a:t>
            </a:r>
            <a:r>
              <a:rPr sz="1000" b="0" spc="-20" dirty="0">
                <a:solidFill>
                  <a:srgbClr val="FFFFFF"/>
                </a:solidFill>
                <a:latin typeface="Avenir LT Std 35 Light"/>
                <a:cs typeface="Avenir LT Std 35 Light"/>
              </a:rPr>
              <a:t>r</a:t>
            </a:r>
            <a:r>
              <a:rPr sz="1000" b="0" dirty="0">
                <a:solidFill>
                  <a:srgbClr val="FFFFFF"/>
                </a:solidFill>
                <a:latin typeface="Avenir LT Std 35 Light"/>
                <a:cs typeface="Avenir LT Std 35 Light"/>
              </a:rPr>
              <a:t>e de transport</a:t>
            </a:r>
            <a:endParaRPr sz="1000" dirty="0">
              <a:latin typeface="Avenir LT Std 35 Light"/>
              <a:cs typeface="Avenir LT Std 35 Light"/>
            </a:endParaRPr>
          </a:p>
        </p:txBody>
      </p:sp>
      <p:sp>
        <p:nvSpPr>
          <p:cNvPr id="20" name="object 20"/>
          <p:cNvSpPr txBox="1"/>
          <p:nvPr/>
        </p:nvSpPr>
        <p:spPr>
          <a:xfrm>
            <a:off x="202256" y="5308798"/>
            <a:ext cx="3208473" cy="615553"/>
          </a:xfrm>
          <a:prstGeom prst="rect">
            <a:avLst/>
          </a:prstGeom>
        </p:spPr>
        <p:txBody>
          <a:bodyPr vert="horz" wrap="square" lIns="0" tIns="0" rIns="0" bIns="0" rtlCol="0">
            <a:spAutoFit/>
          </a:bodyPr>
          <a:lstStyle/>
          <a:p>
            <a:pPr marL="12065" marR="5080" indent="-635" algn="ctr">
              <a:lnSpc>
                <a:spcPct val="100000"/>
              </a:lnSpc>
            </a:pPr>
            <a:r>
              <a:rPr sz="1000" b="0" dirty="0">
                <a:solidFill>
                  <a:srgbClr val="3C3732"/>
                </a:solidFill>
                <a:latin typeface="Avenir LT Std 35 Light"/>
                <a:cs typeface="Avenir LT Std 35 Light"/>
              </a:rPr>
              <a:t>Le tit</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 sera personnalisé pour un éventuel </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emboursement sur p</a:t>
            </a:r>
            <a:r>
              <a:rPr sz="1000" b="0" spc="-20" dirty="0">
                <a:solidFill>
                  <a:srgbClr val="3C3732"/>
                </a:solidFill>
                <a:latin typeface="Avenir LT Std 35 Light"/>
                <a:cs typeface="Avenir LT Std 35 Light"/>
              </a:rPr>
              <a:t>r</a:t>
            </a:r>
            <a:r>
              <a:rPr sz="1000" b="0" dirty="0">
                <a:solidFill>
                  <a:srgbClr val="3C3732"/>
                </a:solidFill>
                <a:latin typeface="Avenir LT Std 35 Light"/>
                <a:cs typeface="Avenir LT Std 35 Light"/>
              </a:rPr>
              <a:t>ésentation de la carte de </a:t>
            </a:r>
            <a:r>
              <a:rPr sz="1000" b="0" spc="-20" dirty="0" err="1">
                <a:solidFill>
                  <a:srgbClr val="3C3732"/>
                </a:solidFill>
                <a:latin typeface="Avenir LT Std 35 Light"/>
                <a:cs typeface="Avenir LT Std 35 Light"/>
              </a:rPr>
              <a:t>r</a:t>
            </a:r>
            <a:r>
              <a:rPr sz="1000" b="0" dirty="0" err="1">
                <a:solidFill>
                  <a:srgbClr val="3C3732"/>
                </a:solidFill>
                <a:latin typeface="Avenir LT Std 35 Light"/>
                <a:cs typeface="Avenir LT Std 35 Light"/>
              </a:rPr>
              <a:t>éduction</a:t>
            </a:r>
            <a:r>
              <a:rPr sz="1000" b="0" dirty="0">
                <a:solidFill>
                  <a:srgbClr val="3C3732"/>
                </a:solidFill>
                <a:latin typeface="Avenir LT Std 35 Light"/>
                <a:cs typeface="Avenir LT Std 35 Light"/>
              </a:rPr>
              <a:t> </a:t>
            </a:r>
            <a:r>
              <a:rPr sz="1000" b="0" dirty="0" err="1">
                <a:solidFill>
                  <a:srgbClr val="3C3732"/>
                </a:solidFill>
                <a:latin typeface="Avenir LT Std 35 Light"/>
                <a:cs typeface="Avenir LT Std 35 Light"/>
              </a:rPr>
              <a:t>valable</a:t>
            </a:r>
            <a:r>
              <a:rPr lang="fr-FR" sz="1000" b="0" dirty="0">
                <a:solidFill>
                  <a:srgbClr val="3C3732"/>
                </a:solidFill>
                <a:latin typeface="Avenir LT Std 35 Light"/>
                <a:cs typeface="Avenir LT Std 35 Light"/>
              </a:rPr>
              <a:t> *</a:t>
            </a:r>
            <a:r>
              <a:rPr sz="1000" b="0" dirty="0">
                <a:solidFill>
                  <a:srgbClr val="3C3732"/>
                </a:solidFill>
                <a:latin typeface="Avenir LT Std 35 Light"/>
                <a:cs typeface="Avenir LT Std 35 Light"/>
              </a:rPr>
              <a:t>: </a:t>
            </a:r>
            <a:r>
              <a:rPr sz="1000" b="0" dirty="0" err="1">
                <a:solidFill>
                  <a:srgbClr val="3C3732"/>
                </a:solidFill>
                <a:latin typeface="Avenir LT Std 35 Light"/>
                <a:cs typeface="Avenir LT Std 35 Light"/>
              </a:rPr>
              <a:t>guichet</a:t>
            </a:r>
            <a:r>
              <a:rPr sz="1000" b="0" dirty="0">
                <a:solidFill>
                  <a:srgbClr val="3C3732"/>
                </a:solidFill>
                <a:latin typeface="Avenir LT Std 35 Light"/>
                <a:cs typeface="Avenir LT Std 35 Light"/>
              </a:rPr>
              <a:t> </a:t>
            </a:r>
            <a:r>
              <a:rPr lang="fr-FR" sz="1000" b="0" dirty="0">
                <a:solidFill>
                  <a:srgbClr val="3C3732"/>
                </a:solidFill>
                <a:latin typeface="Avenir LT Std 35 Light"/>
                <a:cs typeface="Avenir LT Std 35 Light"/>
              </a:rPr>
              <a:t> pour les billets papier, Contact Rémi Train ( par mail)  pour les billets digitaux</a:t>
            </a:r>
            <a:r>
              <a:rPr sz="1000" b="0" dirty="0">
                <a:solidFill>
                  <a:srgbClr val="3C3732"/>
                </a:solidFill>
                <a:latin typeface="Avenir LT Std 35 Light"/>
                <a:cs typeface="Avenir LT Std 35 Light"/>
              </a:rPr>
              <a:t>.</a:t>
            </a:r>
            <a:endParaRPr sz="1000" dirty="0">
              <a:latin typeface="Avenir LT Std 35 Light"/>
              <a:cs typeface="Avenir LT Std 35 Light"/>
            </a:endParaRPr>
          </a:p>
        </p:txBody>
      </p:sp>
      <p:sp>
        <p:nvSpPr>
          <p:cNvPr id="21" name="object 21"/>
          <p:cNvSpPr/>
          <p:nvPr/>
        </p:nvSpPr>
        <p:spPr>
          <a:xfrm>
            <a:off x="142854" y="5235575"/>
            <a:ext cx="3332335" cy="762000"/>
          </a:xfrm>
          <a:custGeom>
            <a:avLst/>
            <a:gdLst/>
            <a:ahLst/>
            <a:cxnLst/>
            <a:rect l="l" t="t" r="r" b="b"/>
            <a:pathLst>
              <a:path w="3707129" h="660400">
                <a:moveTo>
                  <a:pt x="152400" y="0"/>
                </a:moveTo>
                <a:lnTo>
                  <a:pt x="104619" y="249"/>
                </a:lnTo>
                <a:lnTo>
                  <a:pt x="53485" y="3897"/>
                </a:lnTo>
                <a:lnTo>
                  <a:pt x="15789" y="22731"/>
                </a:lnTo>
                <a:lnTo>
                  <a:pt x="1951" y="68505"/>
                </a:lnTo>
                <a:lnTo>
                  <a:pt x="28" y="127719"/>
                </a:lnTo>
                <a:lnTo>
                  <a:pt x="0" y="508000"/>
                </a:lnTo>
                <a:lnTo>
                  <a:pt x="31" y="533384"/>
                </a:lnTo>
                <a:lnTo>
                  <a:pt x="841" y="575376"/>
                </a:lnTo>
                <a:lnTo>
                  <a:pt x="6735" y="619229"/>
                </a:lnTo>
                <a:lnTo>
                  <a:pt x="31181" y="649839"/>
                </a:lnTo>
                <a:lnTo>
                  <a:pt x="68505" y="658448"/>
                </a:lnTo>
                <a:lnTo>
                  <a:pt x="127719" y="660371"/>
                </a:lnTo>
                <a:lnTo>
                  <a:pt x="3554552" y="660400"/>
                </a:lnTo>
                <a:lnTo>
                  <a:pt x="3579936" y="660368"/>
                </a:lnTo>
                <a:lnTo>
                  <a:pt x="3621928" y="659558"/>
                </a:lnTo>
                <a:lnTo>
                  <a:pt x="3665782" y="653664"/>
                </a:lnTo>
                <a:lnTo>
                  <a:pt x="3696391" y="629218"/>
                </a:lnTo>
                <a:lnTo>
                  <a:pt x="3705000" y="591894"/>
                </a:lnTo>
                <a:lnTo>
                  <a:pt x="3706923" y="532680"/>
                </a:lnTo>
                <a:lnTo>
                  <a:pt x="3706952" y="152400"/>
                </a:lnTo>
                <a:lnTo>
                  <a:pt x="3706921" y="127015"/>
                </a:lnTo>
                <a:lnTo>
                  <a:pt x="3706110" y="85023"/>
                </a:lnTo>
                <a:lnTo>
                  <a:pt x="3700217" y="41170"/>
                </a:lnTo>
                <a:lnTo>
                  <a:pt x="3675770" y="10560"/>
                </a:lnTo>
                <a:lnTo>
                  <a:pt x="3638446" y="1951"/>
                </a:lnTo>
                <a:lnTo>
                  <a:pt x="3579233" y="28"/>
                </a:lnTo>
                <a:lnTo>
                  <a:pt x="152400" y="0"/>
                </a:lnTo>
                <a:close/>
              </a:path>
            </a:pathLst>
          </a:custGeom>
          <a:ln w="38100">
            <a:solidFill>
              <a:srgbClr val="D52B1E"/>
            </a:solidFill>
          </a:ln>
        </p:spPr>
        <p:txBody>
          <a:bodyPr wrap="square" lIns="0" tIns="0" rIns="0" bIns="0" rtlCol="0"/>
          <a:lstStyle/>
          <a:p>
            <a:endParaRPr/>
          </a:p>
        </p:txBody>
      </p:sp>
      <p:sp>
        <p:nvSpPr>
          <p:cNvPr id="43" name="ZoneTexte 42"/>
          <p:cNvSpPr txBox="1"/>
          <p:nvPr/>
        </p:nvSpPr>
        <p:spPr>
          <a:xfrm>
            <a:off x="1081235" y="4104243"/>
            <a:ext cx="1128565" cy="369332"/>
          </a:xfrm>
          <a:prstGeom prst="rect">
            <a:avLst/>
          </a:prstGeom>
          <a:noFill/>
        </p:spPr>
        <p:txBody>
          <a:bodyPr wrap="square" rtlCol="0">
            <a:spAutoFit/>
          </a:bodyPr>
          <a:lstStyle/>
          <a:p>
            <a:pPr algn="ctr"/>
            <a:r>
              <a:rPr lang="fr-FR" sz="900" dirty="0">
                <a:solidFill>
                  <a:schemeClr val="bg1"/>
                </a:solidFill>
                <a:latin typeface="Avenir LT Std 35 Light" pitchFamily="34" charset="0"/>
              </a:rPr>
              <a:t>Carte inexistante ou non trouvée</a:t>
            </a:r>
          </a:p>
        </p:txBody>
      </p:sp>
      <p:sp>
        <p:nvSpPr>
          <p:cNvPr id="44" name="object 16"/>
          <p:cNvSpPr/>
          <p:nvPr/>
        </p:nvSpPr>
        <p:spPr>
          <a:xfrm>
            <a:off x="106041" y="6296698"/>
            <a:ext cx="4084959" cy="528365"/>
          </a:xfrm>
          <a:custGeom>
            <a:avLst/>
            <a:gdLst/>
            <a:ahLst/>
            <a:cxnLst/>
            <a:rect l="l" t="t" r="r" b="b"/>
            <a:pathLst>
              <a:path w="4401185" h="515620">
                <a:moveTo>
                  <a:pt x="152400" y="0"/>
                </a:moveTo>
                <a:lnTo>
                  <a:pt x="104619" y="249"/>
                </a:lnTo>
                <a:lnTo>
                  <a:pt x="53485" y="3897"/>
                </a:lnTo>
                <a:lnTo>
                  <a:pt x="15789" y="22731"/>
                </a:lnTo>
                <a:lnTo>
                  <a:pt x="1951" y="68505"/>
                </a:lnTo>
                <a:lnTo>
                  <a:pt x="28" y="127719"/>
                </a:lnTo>
                <a:lnTo>
                  <a:pt x="0" y="362889"/>
                </a:lnTo>
                <a:lnTo>
                  <a:pt x="31" y="388274"/>
                </a:lnTo>
                <a:lnTo>
                  <a:pt x="841" y="430266"/>
                </a:lnTo>
                <a:lnTo>
                  <a:pt x="6735" y="474119"/>
                </a:lnTo>
                <a:lnTo>
                  <a:pt x="31181" y="504728"/>
                </a:lnTo>
                <a:lnTo>
                  <a:pt x="68505" y="513337"/>
                </a:lnTo>
                <a:lnTo>
                  <a:pt x="127719" y="515261"/>
                </a:lnTo>
                <a:lnTo>
                  <a:pt x="4248505" y="515289"/>
                </a:lnTo>
                <a:lnTo>
                  <a:pt x="4273890" y="515258"/>
                </a:lnTo>
                <a:lnTo>
                  <a:pt x="4315882" y="514447"/>
                </a:lnTo>
                <a:lnTo>
                  <a:pt x="4359735" y="508554"/>
                </a:lnTo>
                <a:lnTo>
                  <a:pt x="4390344" y="484108"/>
                </a:lnTo>
                <a:lnTo>
                  <a:pt x="4398953" y="446784"/>
                </a:lnTo>
                <a:lnTo>
                  <a:pt x="4400877" y="387570"/>
                </a:lnTo>
                <a:lnTo>
                  <a:pt x="4400905" y="152400"/>
                </a:lnTo>
                <a:lnTo>
                  <a:pt x="4400874" y="127015"/>
                </a:lnTo>
                <a:lnTo>
                  <a:pt x="4400063" y="85023"/>
                </a:lnTo>
                <a:lnTo>
                  <a:pt x="4394170" y="41170"/>
                </a:lnTo>
                <a:lnTo>
                  <a:pt x="4369724" y="10560"/>
                </a:lnTo>
                <a:lnTo>
                  <a:pt x="4332399" y="1951"/>
                </a:lnTo>
                <a:lnTo>
                  <a:pt x="4273186" y="28"/>
                </a:lnTo>
                <a:lnTo>
                  <a:pt x="152400" y="0"/>
                </a:lnTo>
                <a:close/>
              </a:path>
            </a:pathLst>
          </a:custGeom>
          <a:solidFill>
            <a:schemeClr val="bg1"/>
          </a:solidFill>
          <a:ln w="38100">
            <a:solidFill>
              <a:srgbClr val="D52B1E"/>
            </a:solidFill>
          </a:ln>
        </p:spPr>
        <p:txBody>
          <a:bodyPr wrap="square" lIns="0" tIns="0" rIns="0" bIns="0" rtlCol="0"/>
          <a:lstStyle/>
          <a:p>
            <a:endParaRPr/>
          </a:p>
        </p:txBody>
      </p:sp>
      <p:sp>
        <p:nvSpPr>
          <p:cNvPr id="45" name="ZoneTexte 44"/>
          <p:cNvSpPr txBox="1"/>
          <p:nvPr/>
        </p:nvSpPr>
        <p:spPr>
          <a:xfrm>
            <a:off x="286487" y="6345436"/>
            <a:ext cx="3773864" cy="430887"/>
          </a:xfrm>
          <a:prstGeom prst="rect">
            <a:avLst/>
          </a:prstGeom>
          <a:solidFill>
            <a:schemeClr val="bg1"/>
          </a:solidFill>
        </p:spPr>
        <p:txBody>
          <a:bodyPr wrap="square" rtlCol="0">
            <a:spAutoFit/>
          </a:bodyPr>
          <a:lstStyle/>
          <a:p>
            <a:pPr algn="ctr"/>
            <a:r>
              <a:rPr lang="fr-FR" sz="1100" dirty="0">
                <a:latin typeface="Avenir LT Std 35 Light" pitchFamily="34" charset="0"/>
              </a:rPr>
              <a:t>En cas de refus du barème proposé </a:t>
            </a:r>
            <a:r>
              <a:rPr lang="fr-FR" sz="1100" dirty="0">
                <a:latin typeface="Avenir LT Std 65 Medium" pitchFamily="34" charset="0"/>
              </a:rPr>
              <a:t>établir un PV </a:t>
            </a:r>
            <a:r>
              <a:rPr lang="fr-FR" sz="1100" dirty="0">
                <a:latin typeface="Avenir LT Std 35 Light" pitchFamily="34" charset="0"/>
              </a:rPr>
              <a:t>/ se référer au MANUEL SURETÉ</a:t>
            </a:r>
          </a:p>
        </p:txBody>
      </p:sp>
      <p:cxnSp>
        <p:nvCxnSpPr>
          <p:cNvPr id="50" name="Connecteur droit 49"/>
          <p:cNvCxnSpPr/>
          <p:nvPr/>
        </p:nvCxnSpPr>
        <p:spPr>
          <a:xfrm>
            <a:off x="2736651" y="1654175"/>
            <a:ext cx="7637" cy="1746506"/>
          </a:xfrm>
          <a:prstGeom prst="line">
            <a:avLst/>
          </a:prstGeom>
          <a:ln w="38100">
            <a:solidFill>
              <a:srgbClr val="D52B1E"/>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2722988" y="3398124"/>
            <a:ext cx="696719" cy="2557"/>
          </a:xfrm>
          <a:prstGeom prst="line">
            <a:avLst/>
          </a:prstGeom>
          <a:ln w="38100">
            <a:solidFill>
              <a:srgbClr val="D52B1E"/>
            </a:solidFill>
          </a:ln>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nvCxnSpPr>
        <p:spPr>
          <a:xfrm flipV="1">
            <a:off x="4003933" y="1654175"/>
            <a:ext cx="0" cy="2077425"/>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61" name="Connecteur droit 60"/>
          <p:cNvCxnSpPr/>
          <p:nvPr/>
        </p:nvCxnSpPr>
        <p:spPr>
          <a:xfrm>
            <a:off x="3419707" y="3400681"/>
            <a:ext cx="0" cy="330919"/>
          </a:xfrm>
          <a:prstGeom prst="line">
            <a:avLst/>
          </a:prstGeom>
          <a:ln w="38100">
            <a:solidFill>
              <a:srgbClr val="D52B1E"/>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1072913" y="1645928"/>
            <a:ext cx="0" cy="330919"/>
          </a:xfrm>
          <a:prstGeom prst="line">
            <a:avLst/>
          </a:prstGeom>
          <a:ln w="38100">
            <a:solidFill>
              <a:srgbClr val="D52B1E"/>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635373" y="3387621"/>
            <a:ext cx="0" cy="330919"/>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1383343" y="3387620"/>
            <a:ext cx="0" cy="330919"/>
          </a:xfrm>
          <a:prstGeom prst="line">
            <a:avLst/>
          </a:prstGeom>
          <a:ln w="38100">
            <a:solidFill>
              <a:srgbClr val="82BE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68"/>
          <p:cNvCxnSpPr/>
          <p:nvPr/>
        </p:nvCxnSpPr>
        <p:spPr>
          <a:xfrm>
            <a:off x="2209800" y="4288909"/>
            <a:ext cx="768685" cy="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cteur droit 69"/>
          <p:cNvCxnSpPr/>
          <p:nvPr/>
        </p:nvCxnSpPr>
        <p:spPr>
          <a:xfrm>
            <a:off x="3283285" y="4805440"/>
            <a:ext cx="0" cy="3810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cxnSp>
        <p:nvCxnSpPr>
          <p:cNvPr id="71" name="Connecteur droit 70"/>
          <p:cNvCxnSpPr/>
          <p:nvPr/>
        </p:nvCxnSpPr>
        <p:spPr>
          <a:xfrm>
            <a:off x="3999392" y="4555728"/>
            <a:ext cx="0" cy="1573135"/>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sp>
        <p:nvSpPr>
          <p:cNvPr id="17" name="Espace réservé du numéro de diapositive 16"/>
          <p:cNvSpPr>
            <a:spLocks noGrp="1"/>
          </p:cNvSpPr>
          <p:nvPr>
            <p:ph type="sldNum" sz="quarter" idx="7"/>
          </p:nvPr>
        </p:nvSpPr>
        <p:spPr>
          <a:xfrm>
            <a:off x="3840481" y="7316764"/>
            <a:ext cx="1226820" cy="169277"/>
          </a:xfrm>
        </p:spPr>
        <p:txBody>
          <a:bodyPr/>
          <a:lstStyle/>
          <a:p>
            <a:fld id="{B6F15528-21DE-4FAA-801E-634DDDAF4B2B}" type="slidenum">
              <a:rPr lang="fr-FR" sz="1100" smtClean="0"/>
              <a:t>14</a:t>
            </a:fld>
            <a:endParaRPr lang="fr-FR" sz="1100" dirty="0"/>
          </a:p>
        </p:txBody>
      </p:sp>
      <p:sp>
        <p:nvSpPr>
          <p:cNvPr id="22" name="ZoneTexte 21"/>
          <p:cNvSpPr txBox="1"/>
          <p:nvPr/>
        </p:nvSpPr>
        <p:spPr>
          <a:xfrm>
            <a:off x="41442" y="6948725"/>
            <a:ext cx="5105400" cy="430887"/>
          </a:xfrm>
          <a:prstGeom prst="rect">
            <a:avLst/>
          </a:prstGeom>
          <a:noFill/>
        </p:spPr>
        <p:txBody>
          <a:bodyPr wrap="square" rtlCol="0">
            <a:spAutoFit/>
          </a:bodyPr>
          <a:lstStyle/>
          <a:p>
            <a:r>
              <a:rPr lang="fr-FR" sz="800" dirty="0">
                <a:latin typeface="Avenir LT Std 35 Light" pitchFamily="34" charset="0"/>
              </a:rPr>
              <a:t>*</a:t>
            </a:r>
            <a:r>
              <a:rPr lang="fr-FR" sz="1400" dirty="0"/>
              <a:t> </a:t>
            </a:r>
            <a:r>
              <a:rPr lang="fr-FR" sz="800" dirty="0">
                <a:latin typeface="Avenir LT Std 35 Light" pitchFamily="34" charset="0"/>
              </a:rPr>
              <a:t>La personnalisation est uniquement utile pour les cartes nationales. Ne pas personnaliser les billets des clients porteurs de cartes Rémi Liberté. Aucun remboursement ne sera octroyé.</a:t>
            </a:r>
          </a:p>
        </p:txBody>
      </p:sp>
    </p:spTree>
    <p:extLst>
      <p:ext uri="{BB962C8B-B14F-4D97-AF65-F5344CB8AC3E}">
        <p14:creationId xmlns:p14="http://schemas.microsoft.com/office/powerpoint/2010/main" val="3451107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9" y="218690"/>
            <a:ext cx="1779046"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315035" y="370371"/>
            <a:ext cx="212336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Avenir LT Std 65 Medium"/>
                <a:cs typeface="Avenir LT Std 65 Medium"/>
              </a:rPr>
              <a:t>CAS DE FRAUDE</a:t>
            </a:r>
            <a:endParaRPr sz="1400" dirty="0">
              <a:latin typeface="Avenir LT Std 65 Medium"/>
              <a:cs typeface="Avenir LT Std 65 Medium"/>
            </a:endParaRPr>
          </a:p>
        </p:txBody>
      </p:sp>
      <p:sp>
        <p:nvSpPr>
          <p:cNvPr id="5" name="object 5"/>
          <p:cNvSpPr txBox="1"/>
          <p:nvPr/>
        </p:nvSpPr>
        <p:spPr>
          <a:xfrm>
            <a:off x="664825" y="1422598"/>
            <a:ext cx="1174608" cy="323165"/>
          </a:xfrm>
          <a:prstGeom prst="rect">
            <a:avLst/>
          </a:prstGeom>
        </p:spPr>
        <p:txBody>
          <a:bodyPr vert="horz" wrap="square" lIns="0" tIns="0" rIns="0" bIns="0" rtlCol="0">
            <a:spAutoFit/>
          </a:bodyPr>
          <a:lstStyle/>
          <a:p>
            <a:pPr marL="399415" marR="5080" indent="-387350">
              <a:lnSpc>
                <a:spcPct val="100000"/>
              </a:lnSpc>
            </a:pPr>
            <a:r>
              <a:rPr sz="1050" b="0" spc="20" dirty="0">
                <a:solidFill>
                  <a:srgbClr val="3C3732"/>
                </a:solidFill>
                <a:latin typeface="Avenir LT Std 65 Medium" pitchFamily="34" charset="0"/>
                <a:cs typeface="Avenir LT Std 35 Light"/>
              </a:rPr>
              <a:t>T</a:t>
            </a:r>
            <a:r>
              <a:rPr sz="1050" b="0" dirty="0">
                <a:solidFill>
                  <a:srgbClr val="3C3732"/>
                </a:solidFill>
                <a:latin typeface="Avenir LT Std 65 Medium" pitchFamily="34" charset="0"/>
                <a:cs typeface="Avenir LT Std 35 Light"/>
              </a:rPr>
              <a:t>it</a:t>
            </a:r>
            <a:r>
              <a:rPr sz="1050" b="0" spc="-20" dirty="0">
                <a:solidFill>
                  <a:srgbClr val="3C3732"/>
                </a:solidFill>
                <a:latin typeface="Avenir LT Std 65 Medium" pitchFamily="34" charset="0"/>
                <a:cs typeface="Avenir LT Std 35 Light"/>
              </a:rPr>
              <a:t>r</a:t>
            </a:r>
            <a:r>
              <a:rPr sz="1050" b="0" dirty="0">
                <a:solidFill>
                  <a:srgbClr val="3C3732"/>
                </a:solidFill>
                <a:latin typeface="Avenir LT Std 65 Medium" pitchFamily="34" charset="0"/>
                <a:cs typeface="Avenir LT Std 35 Light"/>
              </a:rPr>
              <a:t>e utilisé par un tiers</a:t>
            </a:r>
            <a:endParaRPr sz="1050" dirty="0">
              <a:latin typeface="Avenir LT Std 65 Medium" pitchFamily="34" charset="0"/>
              <a:cs typeface="Avenir LT Std 35 Light"/>
            </a:endParaRPr>
          </a:p>
        </p:txBody>
      </p:sp>
      <p:sp>
        <p:nvSpPr>
          <p:cNvPr id="6" name="object 6"/>
          <p:cNvSpPr/>
          <p:nvPr/>
        </p:nvSpPr>
        <p:spPr>
          <a:xfrm>
            <a:off x="609600" y="1120775"/>
            <a:ext cx="1320169" cy="1005768"/>
          </a:xfrm>
          <a:custGeom>
            <a:avLst/>
            <a:gdLst/>
            <a:ahLst/>
            <a:cxnLst/>
            <a:rect l="l" t="t" r="r" b="b"/>
            <a:pathLst>
              <a:path w="1258570" h="689610">
                <a:moveTo>
                  <a:pt x="152400" y="0"/>
                </a:moveTo>
                <a:lnTo>
                  <a:pt x="104619" y="249"/>
                </a:lnTo>
                <a:lnTo>
                  <a:pt x="53485" y="3897"/>
                </a:lnTo>
                <a:lnTo>
                  <a:pt x="15789" y="22731"/>
                </a:lnTo>
                <a:lnTo>
                  <a:pt x="1951" y="68505"/>
                </a:lnTo>
                <a:lnTo>
                  <a:pt x="28" y="127719"/>
                </a:lnTo>
                <a:lnTo>
                  <a:pt x="0" y="536892"/>
                </a:lnTo>
                <a:lnTo>
                  <a:pt x="31" y="562276"/>
                </a:lnTo>
                <a:lnTo>
                  <a:pt x="841" y="604269"/>
                </a:lnTo>
                <a:lnTo>
                  <a:pt x="6735" y="648122"/>
                </a:lnTo>
                <a:lnTo>
                  <a:pt x="31181" y="678731"/>
                </a:lnTo>
                <a:lnTo>
                  <a:pt x="68505" y="687340"/>
                </a:lnTo>
                <a:lnTo>
                  <a:pt x="127719" y="689263"/>
                </a:lnTo>
                <a:lnTo>
                  <a:pt x="1105700" y="689292"/>
                </a:lnTo>
                <a:lnTo>
                  <a:pt x="1131084" y="689261"/>
                </a:lnTo>
                <a:lnTo>
                  <a:pt x="1173076" y="688450"/>
                </a:lnTo>
                <a:lnTo>
                  <a:pt x="1216929" y="682557"/>
                </a:lnTo>
                <a:lnTo>
                  <a:pt x="1247539" y="658111"/>
                </a:lnTo>
                <a:lnTo>
                  <a:pt x="1256148" y="620786"/>
                </a:lnTo>
                <a:lnTo>
                  <a:pt x="1258071" y="561573"/>
                </a:lnTo>
                <a:lnTo>
                  <a:pt x="1258100" y="152400"/>
                </a:lnTo>
                <a:lnTo>
                  <a:pt x="1258068" y="127015"/>
                </a:lnTo>
                <a:lnTo>
                  <a:pt x="1257258" y="85023"/>
                </a:lnTo>
                <a:lnTo>
                  <a:pt x="1251364" y="41170"/>
                </a:lnTo>
                <a:lnTo>
                  <a:pt x="1226918" y="10560"/>
                </a:lnTo>
                <a:lnTo>
                  <a:pt x="1189594" y="1951"/>
                </a:lnTo>
                <a:lnTo>
                  <a:pt x="1130380" y="28"/>
                </a:lnTo>
                <a:lnTo>
                  <a:pt x="152400" y="0"/>
                </a:lnTo>
                <a:close/>
              </a:path>
            </a:pathLst>
          </a:custGeom>
          <a:ln w="38100">
            <a:solidFill>
              <a:srgbClr val="D52B1E"/>
            </a:solidFill>
          </a:ln>
        </p:spPr>
        <p:txBody>
          <a:bodyPr wrap="square" lIns="0" tIns="0" rIns="0" bIns="0" rtlCol="0"/>
          <a:lstStyle/>
          <a:p>
            <a:endParaRPr/>
          </a:p>
        </p:txBody>
      </p:sp>
      <p:sp>
        <p:nvSpPr>
          <p:cNvPr id="7" name="object 7"/>
          <p:cNvSpPr txBox="1"/>
          <p:nvPr/>
        </p:nvSpPr>
        <p:spPr>
          <a:xfrm>
            <a:off x="2459666" y="1425575"/>
            <a:ext cx="475129" cy="323165"/>
          </a:xfrm>
          <a:prstGeom prst="rect">
            <a:avLst/>
          </a:prstGeom>
        </p:spPr>
        <p:txBody>
          <a:bodyPr vert="horz" wrap="square" lIns="0" tIns="0" rIns="0" bIns="0" rtlCol="0">
            <a:spAutoFit/>
          </a:bodyPr>
          <a:lstStyle/>
          <a:p>
            <a:pPr marL="12700" algn="ctr">
              <a:lnSpc>
                <a:spcPct val="100000"/>
              </a:lnSpc>
            </a:pPr>
            <a:r>
              <a:rPr sz="1050" b="0" spc="20" dirty="0">
                <a:solidFill>
                  <a:srgbClr val="3C3732"/>
                </a:solidFill>
                <a:latin typeface="Avenir LT Std 65 Medium" pitchFamily="34" charset="0"/>
                <a:cs typeface="Avenir LT Std 35 Light"/>
              </a:rPr>
              <a:t>T</a:t>
            </a:r>
            <a:r>
              <a:rPr sz="1050" b="0" dirty="0">
                <a:solidFill>
                  <a:srgbClr val="3C3732"/>
                </a:solidFill>
                <a:latin typeface="Avenir LT Std 65 Medium" pitchFamily="34" charset="0"/>
                <a:cs typeface="Avenir LT Std 35 Light"/>
              </a:rPr>
              <a:t>it</a:t>
            </a:r>
            <a:r>
              <a:rPr sz="1050" b="0" spc="-20" dirty="0">
                <a:solidFill>
                  <a:srgbClr val="3C3732"/>
                </a:solidFill>
                <a:latin typeface="Avenir LT Std 65 Medium" pitchFamily="34" charset="0"/>
                <a:cs typeface="Avenir LT Std 35 Light"/>
              </a:rPr>
              <a:t>r</a:t>
            </a:r>
            <a:r>
              <a:rPr sz="1050" b="0" dirty="0">
                <a:solidFill>
                  <a:srgbClr val="3C3732"/>
                </a:solidFill>
                <a:latin typeface="Avenir LT Std 65 Medium" pitchFamily="34" charset="0"/>
                <a:cs typeface="Avenir LT Std 35 Light"/>
              </a:rPr>
              <a:t>e </a:t>
            </a:r>
            <a:r>
              <a:rPr sz="1050" b="0" spc="-5" dirty="0">
                <a:solidFill>
                  <a:srgbClr val="3C3732"/>
                </a:solidFill>
                <a:latin typeface="Avenir LT Std 65 Medium" pitchFamily="34" charset="0"/>
                <a:cs typeface="Avenir LT Std 35 Light"/>
              </a:rPr>
              <a:t>falsifié</a:t>
            </a:r>
            <a:endParaRPr sz="1050" dirty="0">
              <a:latin typeface="Avenir LT Std 65 Medium" pitchFamily="34" charset="0"/>
              <a:cs typeface="Avenir LT Std 35 Light"/>
            </a:endParaRPr>
          </a:p>
        </p:txBody>
      </p:sp>
      <p:sp>
        <p:nvSpPr>
          <p:cNvPr id="8" name="object 8"/>
          <p:cNvSpPr/>
          <p:nvPr/>
        </p:nvSpPr>
        <p:spPr>
          <a:xfrm>
            <a:off x="2057400" y="1120775"/>
            <a:ext cx="1320169" cy="1005768"/>
          </a:xfrm>
          <a:custGeom>
            <a:avLst/>
            <a:gdLst/>
            <a:ahLst/>
            <a:cxnLst/>
            <a:rect l="l" t="t" r="r" b="b"/>
            <a:pathLst>
              <a:path w="1258570" h="689610">
                <a:moveTo>
                  <a:pt x="152400" y="0"/>
                </a:moveTo>
                <a:lnTo>
                  <a:pt x="104619" y="249"/>
                </a:lnTo>
                <a:lnTo>
                  <a:pt x="53485" y="3897"/>
                </a:lnTo>
                <a:lnTo>
                  <a:pt x="15789" y="22731"/>
                </a:lnTo>
                <a:lnTo>
                  <a:pt x="1951" y="68505"/>
                </a:lnTo>
                <a:lnTo>
                  <a:pt x="28" y="127719"/>
                </a:lnTo>
                <a:lnTo>
                  <a:pt x="0" y="536892"/>
                </a:lnTo>
                <a:lnTo>
                  <a:pt x="31" y="562276"/>
                </a:lnTo>
                <a:lnTo>
                  <a:pt x="841" y="604269"/>
                </a:lnTo>
                <a:lnTo>
                  <a:pt x="6735" y="648122"/>
                </a:lnTo>
                <a:lnTo>
                  <a:pt x="31181" y="678731"/>
                </a:lnTo>
                <a:lnTo>
                  <a:pt x="68505" y="687340"/>
                </a:lnTo>
                <a:lnTo>
                  <a:pt x="127719" y="689263"/>
                </a:lnTo>
                <a:lnTo>
                  <a:pt x="1105700" y="689292"/>
                </a:lnTo>
                <a:lnTo>
                  <a:pt x="1131084" y="689261"/>
                </a:lnTo>
                <a:lnTo>
                  <a:pt x="1173076" y="688450"/>
                </a:lnTo>
                <a:lnTo>
                  <a:pt x="1216929" y="682557"/>
                </a:lnTo>
                <a:lnTo>
                  <a:pt x="1247539" y="658111"/>
                </a:lnTo>
                <a:lnTo>
                  <a:pt x="1256148" y="620786"/>
                </a:lnTo>
                <a:lnTo>
                  <a:pt x="1258071" y="561573"/>
                </a:lnTo>
                <a:lnTo>
                  <a:pt x="1258100" y="152400"/>
                </a:lnTo>
                <a:lnTo>
                  <a:pt x="1258068" y="127015"/>
                </a:lnTo>
                <a:lnTo>
                  <a:pt x="1257258" y="85023"/>
                </a:lnTo>
                <a:lnTo>
                  <a:pt x="1251364" y="41170"/>
                </a:lnTo>
                <a:lnTo>
                  <a:pt x="1226918" y="10560"/>
                </a:lnTo>
                <a:lnTo>
                  <a:pt x="1189594" y="1951"/>
                </a:lnTo>
                <a:lnTo>
                  <a:pt x="1130380" y="28"/>
                </a:lnTo>
                <a:lnTo>
                  <a:pt x="152400" y="0"/>
                </a:lnTo>
                <a:close/>
              </a:path>
            </a:pathLst>
          </a:custGeom>
          <a:ln w="38100">
            <a:solidFill>
              <a:srgbClr val="D52B1E"/>
            </a:solidFill>
          </a:ln>
        </p:spPr>
        <p:txBody>
          <a:bodyPr wrap="square" lIns="0" tIns="0" rIns="0" bIns="0" rtlCol="0"/>
          <a:lstStyle/>
          <a:p>
            <a:endParaRPr/>
          </a:p>
        </p:txBody>
      </p:sp>
      <p:sp>
        <p:nvSpPr>
          <p:cNvPr id="9" name="object 9"/>
          <p:cNvSpPr txBox="1"/>
          <p:nvPr/>
        </p:nvSpPr>
        <p:spPr>
          <a:xfrm>
            <a:off x="3602666" y="1422598"/>
            <a:ext cx="1071121" cy="323165"/>
          </a:xfrm>
          <a:prstGeom prst="rect">
            <a:avLst/>
          </a:prstGeom>
        </p:spPr>
        <p:txBody>
          <a:bodyPr vert="horz" wrap="square" lIns="0" tIns="0" rIns="0" bIns="0" rtlCol="0">
            <a:spAutoFit/>
          </a:bodyPr>
          <a:lstStyle/>
          <a:p>
            <a:pPr marL="168910" marR="5080" indent="-156845" algn="ctr">
              <a:lnSpc>
                <a:spcPct val="100000"/>
              </a:lnSpc>
            </a:pPr>
            <a:r>
              <a:rPr sz="1050" b="0" dirty="0">
                <a:solidFill>
                  <a:srgbClr val="3C3732"/>
                </a:solidFill>
                <a:latin typeface="Avenir LT Std 65 Medium" pitchFamily="34" charset="0"/>
                <a:cs typeface="Avenir LT Std 35 Light"/>
              </a:rPr>
              <a:t>Fausse date de naissance</a:t>
            </a:r>
            <a:endParaRPr sz="1050" dirty="0">
              <a:latin typeface="Avenir LT Std 65 Medium" pitchFamily="34" charset="0"/>
              <a:cs typeface="Avenir LT Std 35 Light"/>
            </a:endParaRPr>
          </a:p>
        </p:txBody>
      </p:sp>
      <p:sp>
        <p:nvSpPr>
          <p:cNvPr id="10" name="object 10"/>
          <p:cNvSpPr/>
          <p:nvPr/>
        </p:nvSpPr>
        <p:spPr>
          <a:xfrm>
            <a:off x="3505084" y="1120775"/>
            <a:ext cx="1293526" cy="1005768"/>
          </a:xfrm>
          <a:custGeom>
            <a:avLst/>
            <a:gdLst/>
            <a:ahLst/>
            <a:cxnLst/>
            <a:rect l="l" t="t" r="r" b="b"/>
            <a:pathLst>
              <a:path w="1233170" h="689610">
                <a:moveTo>
                  <a:pt x="152400" y="0"/>
                </a:moveTo>
                <a:lnTo>
                  <a:pt x="104619" y="249"/>
                </a:lnTo>
                <a:lnTo>
                  <a:pt x="53485" y="3897"/>
                </a:lnTo>
                <a:lnTo>
                  <a:pt x="15789" y="22731"/>
                </a:lnTo>
                <a:lnTo>
                  <a:pt x="1951" y="68505"/>
                </a:lnTo>
                <a:lnTo>
                  <a:pt x="28" y="127719"/>
                </a:lnTo>
                <a:lnTo>
                  <a:pt x="0" y="536892"/>
                </a:lnTo>
                <a:lnTo>
                  <a:pt x="31" y="562276"/>
                </a:lnTo>
                <a:lnTo>
                  <a:pt x="841" y="604269"/>
                </a:lnTo>
                <a:lnTo>
                  <a:pt x="6735" y="648122"/>
                </a:lnTo>
                <a:lnTo>
                  <a:pt x="31181" y="678731"/>
                </a:lnTo>
                <a:lnTo>
                  <a:pt x="68505" y="687340"/>
                </a:lnTo>
                <a:lnTo>
                  <a:pt x="127719" y="689263"/>
                </a:lnTo>
                <a:lnTo>
                  <a:pt x="1080503" y="689292"/>
                </a:lnTo>
                <a:lnTo>
                  <a:pt x="1105887" y="689261"/>
                </a:lnTo>
                <a:lnTo>
                  <a:pt x="1147880" y="688450"/>
                </a:lnTo>
                <a:lnTo>
                  <a:pt x="1191733" y="682557"/>
                </a:lnTo>
                <a:lnTo>
                  <a:pt x="1222342" y="658111"/>
                </a:lnTo>
                <a:lnTo>
                  <a:pt x="1230951" y="620786"/>
                </a:lnTo>
                <a:lnTo>
                  <a:pt x="1232874" y="561573"/>
                </a:lnTo>
                <a:lnTo>
                  <a:pt x="1232903" y="152400"/>
                </a:lnTo>
                <a:lnTo>
                  <a:pt x="1232872" y="127015"/>
                </a:lnTo>
                <a:lnTo>
                  <a:pt x="1232061" y="85023"/>
                </a:lnTo>
                <a:lnTo>
                  <a:pt x="1226168" y="41170"/>
                </a:lnTo>
                <a:lnTo>
                  <a:pt x="1201721" y="10560"/>
                </a:lnTo>
                <a:lnTo>
                  <a:pt x="1164397" y="1951"/>
                </a:lnTo>
                <a:lnTo>
                  <a:pt x="1105184" y="28"/>
                </a:lnTo>
                <a:lnTo>
                  <a:pt x="152400" y="0"/>
                </a:lnTo>
                <a:close/>
              </a:path>
            </a:pathLst>
          </a:custGeom>
          <a:ln w="38100">
            <a:solidFill>
              <a:srgbClr val="D52B1E"/>
            </a:solidFill>
          </a:ln>
        </p:spPr>
        <p:txBody>
          <a:bodyPr wrap="square" lIns="0" tIns="0" rIns="0" bIns="0" rtlCol="0"/>
          <a:lstStyle/>
          <a:p>
            <a:endParaRPr/>
          </a:p>
        </p:txBody>
      </p:sp>
      <p:sp>
        <p:nvSpPr>
          <p:cNvPr id="11" name="object 11"/>
          <p:cNvSpPr/>
          <p:nvPr/>
        </p:nvSpPr>
        <p:spPr>
          <a:xfrm>
            <a:off x="914401" y="2949575"/>
            <a:ext cx="3505199" cy="804720"/>
          </a:xfrm>
          <a:custGeom>
            <a:avLst/>
            <a:gdLst/>
            <a:ahLst/>
            <a:cxnLst/>
            <a:rect l="l" t="t" r="r" b="b"/>
            <a:pathLst>
              <a:path w="4413885" h="518795">
                <a:moveTo>
                  <a:pt x="152368" y="0"/>
                </a:moveTo>
                <a:lnTo>
                  <a:pt x="104587" y="249"/>
                </a:lnTo>
                <a:lnTo>
                  <a:pt x="53454" y="3897"/>
                </a:lnTo>
                <a:lnTo>
                  <a:pt x="15758" y="22731"/>
                </a:lnTo>
                <a:lnTo>
                  <a:pt x="1920" y="68505"/>
                </a:lnTo>
                <a:lnTo>
                  <a:pt x="3" y="127015"/>
                </a:lnTo>
                <a:lnTo>
                  <a:pt x="0" y="391385"/>
                </a:lnTo>
                <a:lnTo>
                  <a:pt x="218" y="413782"/>
                </a:lnTo>
                <a:lnTo>
                  <a:pt x="3866" y="464915"/>
                </a:lnTo>
                <a:lnTo>
                  <a:pt x="22700" y="502611"/>
                </a:lnTo>
                <a:lnTo>
                  <a:pt x="68474" y="516449"/>
                </a:lnTo>
                <a:lnTo>
                  <a:pt x="127688" y="518372"/>
                </a:lnTo>
                <a:lnTo>
                  <a:pt x="4308955" y="518151"/>
                </a:lnTo>
                <a:lnTo>
                  <a:pt x="4360088" y="514503"/>
                </a:lnTo>
                <a:lnTo>
                  <a:pt x="4397785" y="495670"/>
                </a:lnTo>
                <a:lnTo>
                  <a:pt x="4411622" y="449895"/>
                </a:lnTo>
                <a:lnTo>
                  <a:pt x="4413539" y="391385"/>
                </a:lnTo>
                <a:lnTo>
                  <a:pt x="4413543" y="127015"/>
                </a:lnTo>
                <a:lnTo>
                  <a:pt x="4413324" y="104619"/>
                </a:lnTo>
                <a:lnTo>
                  <a:pt x="4409676" y="53485"/>
                </a:lnTo>
                <a:lnTo>
                  <a:pt x="4390843" y="15789"/>
                </a:lnTo>
                <a:lnTo>
                  <a:pt x="4345068" y="1951"/>
                </a:lnTo>
                <a:lnTo>
                  <a:pt x="152368" y="0"/>
                </a:lnTo>
                <a:close/>
              </a:path>
            </a:pathLst>
          </a:custGeom>
          <a:solidFill>
            <a:srgbClr val="E05206"/>
          </a:solidFill>
        </p:spPr>
        <p:txBody>
          <a:bodyPr wrap="square" lIns="0" tIns="0" rIns="0" bIns="0" rtlCol="0"/>
          <a:lstStyle/>
          <a:p>
            <a:endParaRPr/>
          </a:p>
        </p:txBody>
      </p:sp>
      <p:sp>
        <p:nvSpPr>
          <p:cNvPr id="12" name="object 12"/>
          <p:cNvSpPr txBox="1"/>
          <p:nvPr/>
        </p:nvSpPr>
        <p:spPr>
          <a:xfrm>
            <a:off x="1143000" y="3236754"/>
            <a:ext cx="3067761" cy="246221"/>
          </a:xfrm>
          <a:prstGeom prst="rect">
            <a:avLst/>
          </a:prstGeom>
        </p:spPr>
        <p:txBody>
          <a:bodyPr vert="horz" wrap="square" lIns="0" tIns="0" rIns="0" bIns="0" rtlCol="0">
            <a:spAutoFit/>
          </a:bodyPr>
          <a:lstStyle/>
          <a:p>
            <a:pPr marL="12700">
              <a:lnSpc>
                <a:spcPct val="100000"/>
              </a:lnSpc>
            </a:pPr>
            <a:r>
              <a:rPr sz="1600" b="1" dirty="0">
                <a:solidFill>
                  <a:srgbClr val="FFFFFF"/>
                </a:solidFill>
                <a:latin typeface="Avenir LT Std 65 Medium"/>
                <a:cs typeface="Avenir LT Std 65 Medium"/>
              </a:rPr>
              <a:t>BARÈME</a:t>
            </a:r>
            <a:r>
              <a:rPr sz="1600" b="1" spc="-40" dirty="0">
                <a:solidFill>
                  <a:srgbClr val="FFFFFF"/>
                </a:solidFill>
                <a:latin typeface="Avenir LT Std 65 Medium"/>
                <a:cs typeface="Avenir LT Std 65 Medium"/>
              </a:rPr>
              <a:t> </a:t>
            </a:r>
            <a:r>
              <a:rPr sz="1600" b="1" dirty="0">
                <a:solidFill>
                  <a:srgbClr val="FFFFFF"/>
                </a:solidFill>
                <a:latin typeface="Avenir LT Std 65 Medium"/>
                <a:cs typeface="Avenir LT Std 65 Medium"/>
              </a:rPr>
              <a:t>CONTRÔLE MAJORÉ</a:t>
            </a:r>
            <a:endParaRPr sz="1600" dirty="0">
              <a:latin typeface="Avenir LT Std 65 Medium"/>
              <a:cs typeface="Avenir LT Std 65 Medium"/>
            </a:endParaRPr>
          </a:p>
        </p:txBody>
      </p:sp>
      <p:sp>
        <p:nvSpPr>
          <p:cNvPr id="24" name="object 16"/>
          <p:cNvSpPr/>
          <p:nvPr/>
        </p:nvSpPr>
        <p:spPr>
          <a:xfrm>
            <a:off x="990601" y="4625975"/>
            <a:ext cx="3352799" cy="698937"/>
          </a:xfrm>
          <a:custGeom>
            <a:avLst/>
            <a:gdLst/>
            <a:ahLst/>
            <a:cxnLst/>
            <a:rect l="l" t="t" r="r" b="b"/>
            <a:pathLst>
              <a:path w="4401185" h="515620">
                <a:moveTo>
                  <a:pt x="152400" y="0"/>
                </a:moveTo>
                <a:lnTo>
                  <a:pt x="104619" y="249"/>
                </a:lnTo>
                <a:lnTo>
                  <a:pt x="53485" y="3897"/>
                </a:lnTo>
                <a:lnTo>
                  <a:pt x="15789" y="22731"/>
                </a:lnTo>
                <a:lnTo>
                  <a:pt x="1951" y="68505"/>
                </a:lnTo>
                <a:lnTo>
                  <a:pt x="28" y="127719"/>
                </a:lnTo>
                <a:lnTo>
                  <a:pt x="0" y="362889"/>
                </a:lnTo>
                <a:lnTo>
                  <a:pt x="31" y="388274"/>
                </a:lnTo>
                <a:lnTo>
                  <a:pt x="841" y="430266"/>
                </a:lnTo>
                <a:lnTo>
                  <a:pt x="6735" y="474119"/>
                </a:lnTo>
                <a:lnTo>
                  <a:pt x="31181" y="504728"/>
                </a:lnTo>
                <a:lnTo>
                  <a:pt x="68505" y="513337"/>
                </a:lnTo>
                <a:lnTo>
                  <a:pt x="127719" y="515261"/>
                </a:lnTo>
                <a:lnTo>
                  <a:pt x="4248505" y="515289"/>
                </a:lnTo>
                <a:lnTo>
                  <a:pt x="4273890" y="515258"/>
                </a:lnTo>
                <a:lnTo>
                  <a:pt x="4315882" y="514447"/>
                </a:lnTo>
                <a:lnTo>
                  <a:pt x="4359735" y="508554"/>
                </a:lnTo>
                <a:lnTo>
                  <a:pt x="4390344" y="484108"/>
                </a:lnTo>
                <a:lnTo>
                  <a:pt x="4398953" y="446784"/>
                </a:lnTo>
                <a:lnTo>
                  <a:pt x="4400877" y="387570"/>
                </a:lnTo>
                <a:lnTo>
                  <a:pt x="4400905" y="152400"/>
                </a:lnTo>
                <a:lnTo>
                  <a:pt x="4400874" y="127015"/>
                </a:lnTo>
                <a:lnTo>
                  <a:pt x="4400063" y="85023"/>
                </a:lnTo>
                <a:lnTo>
                  <a:pt x="4394170" y="41170"/>
                </a:lnTo>
                <a:lnTo>
                  <a:pt x="4369724" y="10560"/>
                </a:lnTo>
                <a:lnTo>
                  <a:pt x="4332399" y="1951"/>
                </a:lnTo>
                <a:lnTo>
                  <a:pt x="4273186" y="28"/>
                </a:lnTo>
                <a:lnTo>
                  <a:pt x="152400" y="0"/>
                </a:lnTo>
                <a:close/>
              </a:path>
            </a:pathLst>
          </a:custGeom>
          <a:ln w="38100">
            <a:solidFill>
              <a:srgbClr val="D52B1E"/>
            </a:solidFill>
          </a:ln>
        </p:spPr>
        <p:txBody>
          <a:bodyPr wrap="square" lIns="0" tIns="0" rIns="0" bIns="0" rtlCol="0"/>
          <a:lstStyle/>
          <a:p>
            <a:endParaRPr/>
          </a:p>
        </p:txBody>
      </p:sp>
      <p:sp>
        <p:nvSpPr>
          <p:cNvPr id="25" name="ZoneTexte 24"/>
          <p:cNvSpPr txBox="1"/>
          <p:nvPr/>
        </p:nvSpPr>
        <p:spPr>
          <a:xfrm>
            <a:off x="990602" y="4702175"/>
            <a:ext cx="3352798" cy="600164"/>
          </a:xfrm>
          <a:prstGeom prst="rect">
            <a:avLst/>
          </a:prstGeom>
          <a:noFill/>
        </p:spPr>
        <p:txBody>
          <a:bodyPr wrap="square" rtlCol="0">
            <a:spAutoFit/>
          </a:bodyPr>
          <a:lstStyle/>
          <a:p>
            <a:pPr algn="ctr"/>
            <a:r>
              <a:rPr lang="fr-FR" sz="1100" dirty="0">
                <a:latin typeface="Avenir LT Std 35 Light" pitchFamily="34" charset="0"/>
              </a:rPr>
              <a:t>En cas de refus du barème proposé </a:t>
            </a:r>
            <a:r>
              <a:rPr lang="fr-FR" sz="1100" dirty="0">
                <a:latin typeface="Avenir LT Std 65 Medium" pitchFamily="34" charset="0"/>
              </a:rPr>
              <a:t>établir un PV </a:t>
            </a:r>
            <a:r>
              <a:rPr lang="fr-FR" sz="1100" dirty="0">
                <a:latin typeface="Avenir LT Std 35 Light" pitchFamily="34" charset="0"/>
              </a:rPr>
              <a:t>/ se référer au MANUEL SURETÉ</a:t>
            </a:r>
          </a:p>
          <a:p>
            <a:pPr algn="ctr"/>
            <a:endParaRPr lang="fr-FR" sz="1100" dirty="0">
              <a:latin typeface="Avenir LT Std 35 Light" pitchFamily="34" charset="0"/>
            </a:endParaRPr>
          </a:p>
        </p:txBody>
      </p:sp>
      <p:cxnSp>
        <p:nvCxnSpPr>
          <p:cNvPr id="26" name="Connecteur droit 25"/>
          <p:cNvCxnSpPr/>
          <p:nvPr/>
        </p:nvCxnSpPr>
        <p:spPr>
          <a:xfrm flipH="1" flipV="1">
            <a:off x="1270747" y="2126543"/>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H="1" flipV="1">
            <a:off x="2700801" y="2103501"/>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flipH="1" flipV="1">
            <a:off x="4151847" y="2106605"/>
            <a:ext cx="6001" cy="380999"/>
          </a:xfrm>
          <a:prstGeom prst="line">
            <a:avLst/>
          </a:prstGeom>
          <a:ln w="38100">
            <a:solidFill>
              <a:srgbClr val="D52B1E"/>
            </a:solidFill>
            <a:headEnd type="triangle"/>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2649279" y="3754295"/>
            <a:ext cx="0" cy="685800"/>
          </a:xfrm>
          <a:prstGeom prst="line">
            <a:avLst/>
          </a:prstGeom>
          <a:ln w="38100">
            <a:solidFill>
              <a:srgbClr val="E05206"/>
            </a:solidFill>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12"/>
          <p:cNvSpPr>
            <a:spLocks noGrp="1"/>
          </p:cNvSpPr>
          <p:nvPr>
            <p:ph type="sldNum" sz="quarter" idx="7"/>
          </p:nvPr>
        </p:nvSpPr>
        <p:spPr>
          <a:xfrm>
            <a:off x="3840481" y="7316764"/>
            <a:ext cx="1226820" cy="169277"/>
          </a:xfrm>
        </p:spPr>
        <p:txBody>
          <a:bodyPr/>
          <a:lstStyle/>
          <a:p>
            <a:fld id="{B6F15528-21DE-4FAA-801E-634DDDAF4B2B}" type="slidenum">
              <a:rPr lang="fr-FR" sz="1100" smtClean="0"/>
              <a:t>15</a:t>
            </a:fld>
            <a:endParaRPr lang="fr-FR" sz="1400" dirty="0"/>
          </a:p>
        </p:txBody>
      </p:sp>
    </p:spTree>
    <p:extLst>
      <p:ext uri="{BB962C8B-B14F-4D97-AF65-F5344CB8AC3E}">
        <p14:creationId xmlns:p14="http://schemas.microsoft.com/office/powerpoint/2010/main" val="713741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9" y="218690"/>
            <a:ext cx="1779046"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18247"/>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315035" y="361355"/>
            <a:ext cx="2351965" cy="215444"/>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Avenir LT Std 65 Medium"/>
                <a:cs typeface="Avenir LT Std 65 Medium"/>
              </a:rPr>
              <a:t>CAS </a:t>
            </a:r>
            <a:r>
              <a:rPr sz="1400" b="1" spc="-130" dirty="0">
                <a:solidFill>
                  <a:srgbClr val="FFFFFF"/>
                </a:solidFill>
                <a:latin typeface="Avenir LT Std 65 Medium"/>
                <a:cs typeface="Avenir LT Std 65 Medium"/>
              </a:rPr>
              <a:t>P</a:t>
            </a:r>
            <a:r>
              <a:rPr sz="1400" b="1" dirty="0">
                <a:solidFill>
                  <a:srgbClr val="FFFFFF"/>
                </a:solidFill>
                <a:latin typeface="Avenir LT Std 65 Medium"/>
                <a:cs typeface="Avenir LT Std 65 Medium"/>
              </a:rPr>
              <a:t>A</a:t>
            </a:r>
            <a:r>
              <a:rPr sz="1400" b="1" spc="-30" dirty="0">
                <a:solidFill>
                  <a:srgbClr val="FFFFFF"/>
                </a:solidFill>
                <a:latin typeface="Avenir LT Std 65 Medium"/>
                <a:cs typeface="Avenir LT Std 65 Medium"/>
              </a:rPr>
              <a:t>R</a:t>
            </a:r>
            <a:r>
              <a:rPr sz="1400" b="1" dirty="0">
                <a:solidFill>
                  <a:srgbClr val="FFFFFF"/>
                </a:solidFill>
                <a:latin typeface="Avenir LT Std 65 Medium"/>
                <a:cs typeface="Avenir LT Std 65 Medium"/>
              </a:rPr>
              <a:t>TICULIERS</a:t>
            </a:r>
            <a:endParaRPr sz="1400" dirty="0">
              <a:latin typeface="Avenir LT Std 65 Medium"/>
              <a:cs typeface="Avenir LT Std 65 Medium"/>
            </a:endParaRPr>
          </a:p>
        </p:txBody>
      </p:sp>
      <p:sp>
        <p:nvSpPr>
          <p:cNvPr id="5" name="object 5"/>
          <p:cNvSpPr txBox="1"/>
          <p:nvPr/>
        </p:nvSpPr>
        <p:spPr>
          <a:xfrm>
            <a:off x="152400" y="1085532"/>
            <a:ext cx="3115235" cy="492443"/>
          </a:xfrm>
          <a:prstGeom prst="rect">
            <a:avLst/>
          </a:prstGeom>
        </p:spPr>
        <p:txBody>
          <a:bodyPr vert="horz" wrap="square" lIns="0" tIns="0" rIns="0" bIns="0" rtlCol="0">
            <a:spAutoFit/>
          </a:bodyPr>
          <a:lstStyle/>
          <a:p>
            <a:pPr marL="12700">
              <a:lnSpc>
                <a:spcPct val="100000"/>
              </a:lnSpc>
            </a:pPr>
            <a:r>
              <a:rPr sz="1600" b="1" dirty="0">
                <a:solidFill>
                  <a:srgbClr val="009BA4"/>
                </a:solidFill>
                <a:latin typeface="Avenir LT Std 65 Medium"/>
                <a:cs typeface="Avenir LT Std 65 Medium"/>
              </a:rPr>
              <a:t>LES EN</a:t>
            </a:r>
            <a:r>
              <a:rPr sz="1600" b="1" spc="-70" dirty="0">
                <a:solidFill>
                  <a:srgbClr val="009BA4"/>
                </a:solidFill>
                <a:latin typeface="Avenir LT Std 65 Medium"/>
                <a:cs typeface="Avenir LT Std 65 Medium"/>
              </a:rPr>
              <a:t>F</a:t>
            </a:r>
            <a:r>
              <a:rPr sz="1600" b="1" dirty="0">
                <a:solidFill>
                  <a:srgbClr val="009BA4"/>
                </a:solidFill>
                <a:latin typeface="Avenir LT Std 65 Medium"/>
                <a:cs typeface="Avenir LT Std 65 Medium"/>
              </a:rPr>
              <a:t>ANTS DE 4 À 12 ANS</a:t>
            </a:r>
            <a:r>
              <a:rPr sz="1600" b="1" spc="-45" dirty="0">
                <a:solidFill>
                  <a:srgbClr val="009BA4"/>
                </a:solidFill>
                <a:latin typeface="Avenir LT Std 65 Medium"/>
                <a:cs typeface="Avenir LT Std 65 Medium"/>
              </a:rPr>
              <a:t> </a:t>
            </a:r>
            <a:r>
              <a:rPr sz="1600" b="0" dirty="0">
                <a:solidFill>
                  <a:srgbClr val="009BA4"/>
                </a:solidFill>
                <a:latin typeface="Avenir LT Std 35 Light"/>
                <a:cs typeface="Avenir LT Std 35 Light"/>
              </a:rPr>
              <a:t>- EXTRAIT DE LA VO187</a:t>
            </a:r>
            <a:endParaRPr sz="1600" dirty="0">
              <a:latin typeface="Avenir LT Std 35 Light"/>
              <a:cs typeface="Avenir LT Std 35 Light"/>
            </a:endParaRPr>
          </a:p>
        </p:txBody>
      </p:sp>
      <p:graphicFrame>
        <p:nvGraphicFramePr>
          <p:cNvPr id="8" name="Tableau 7"/>
          <p:cNvGraphicFramePr>
            <a:graphicFrameLocks noGrp="1"/>
          </p:cNvGraphicFramePr>
          <p:nvPr>
            <p:extLst>
              <p:ext uri="{D42A27DB-BD31-4B8C-83A1-F6EECF244321}">
                <p14:modId xmlns:p14="http://schemas.microsoft.com/office/powerpoint/2010/main" val="1638993749"/>
              </p:ext>
            </p:extLst>
          </p:nvPr>
        </p:nvGraphicFramePr>
        <p:xfrm>
          <a:off x="33668" y="2035175"/>
          <a:ext cx="5279066" cy="2885440"/>
        </p:xfrm>
        <a:graphic>
          <a:graphicData uri="http://schemas.openxmlformats.org/drawingml/2006/table">
            <a:tbl>
              <a:tblPr firstRow="1" bandRow="1">
                <a:tableStyleId>{5C22544A-7EE6-4342-B048-85BDC9FD1C3A}</a:tableStyleId>
              </a:tblPr>
              <a:tblGrid>
                <a:gridCol w="804532">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919032">
                  <a:extLst>
                    <a:ext uri="{9D8B030D-6E8A-4147-A177-3AD203B41FA5}">
                      <a16:colId xmlns:a16="http://schemas.microsoft.com/office/drawing/2014/main" val="20002"/>
                    </a:ext>
                  </a:extLst>
                </a:gridCol>
                <a:gridCol w="904982">
                  <a:extLst>
                    <a:ext uri="{9D8B030D-6E8A-4147-A177-3AD203B41FA5}">
                      <a16:colId xmlns:a16="http://schemas.microsoft.com/office/drawing/2014/main" val="20003"/>
                    </a:ext>
                  </a:extLst>
                </a:gridCol>
                <a:gridCol w="1583720">
                  <a:extLst>
                    <a:ext uri="{9D8B030D-6E8A-4147-A177-3AD203B41FA5}">
                      <a16:colId xmlns:a16="http://schemas.microsoft.com/office/drawing/2014/main" val="20004"/>
                    </a:ext>
                  </a:extLst>
                </a:gridCol>
              </a:tblGrid>
              <a:tr h="863600">
                <a:tc>
                  <a:txBody>
                    <a:bodyPr/>
                    <a:lstStyle/>
                    <a:p>
                      <a:r>
                        <a:rPr lang="fr-FR" sz="1000" dirty="0">
                          <a:latin typeface="Avenir LT Std 35 Light" pitchFamily="34" charset="0"/>
                        </a:rPr>
                        <a:t>Situation Enfant</a:t>
                      </a:r>
                    </a:p>
                  </a:txBody>
                  <a:tcPr anchor="ctr">
                    <a:solidFill>
                      <a:srgbClr val="009AA6"/>
                    </a:solidFill>
                  </a:tcPr>
                </a:tc>
                <a:tc>
                  <a:txBody>
                    <a:bodyPr/>
                    <a:lstStyle/>
                    <a:p>
                      <a:r>
                        <a:rPr lang="fr-FR" sz="1000" dirty="0">
                          <a:latin typeface="Avenir LT Std 35 Light" pitchFamily="34" charset="0"/>
                        </a:rPr>
                        <a:t>Situation</a:t>
                      </a:r>
                      <a:r>
                        <a:rPr lang="fr-FR" sz="1000" baseline="0" dirty="0">
                          <a:latin typeface="Avenir LT Std 35 Light" pitchFamily="34" charset="0"/>
                        </a:rPr>
                        <a:t> Et Motif  De Régularisation </a:t>
                      </a:r>
                      <a:endParaRPr lang="fr-FR" sz="1000" dirty="0">
                        <a:latin typeface="Avenir LT Std 35 Light" pitchFamily="34" charset="0"/>
                      </a:endParaRPr>
                    </a:p>
                  </a:txBody>
                  <a:tcPr anchor="ctr">
                    <a:solidFill>
                      <a:srgbClr val="009AA6"/>
                    </a:solidFill>
                  </a:tcPr>
                </a:tc>
                <a:tc>
                  <a:txBody>
                    <a:bodyPr/>
                    <a:lstStyle/>
                    <a:p>
                      <a:r>
                        <a:rPr lang="fr-FR" sz="1000" dirty="0">
                          <a:latin typeface="Avenir LT Std 35 Light" pitchFamily="34" charset="0"/>
                        </a:rPr>
                        <a:t>Barème (Selon Situation)</a:t>
                      </a:r>
                    </a:p>
                  </a:txBody>
                  <a:tcPr anchor="ctr">
                    <a:solidFill>
                      <a:srgbClr val="009AA6"/>
                    </a:solidFill>
                  </a:tcPr>
                </a:tc>
                <a:tc>
                  <a:txBody>
                    <a:bodyPr/>
                    <a:lstStyle/>
                    <a:p>
                      <a:r>
                        <a:rPr lang="fr-FR" sz="1000" dirty="0">
                          <a:latin typeface="Avenir LT Std 35 Light" pitchFamily="34" charset="0"/>
                        </a:rPr>
                        <a:t>Réductions</a:t>
                      </a:r>
                    </a:p>
                  </a:txBody>
                  <a:tcPr anchor="ctr">
                    <a:solidFill>
                      <a:srgbClr val="009AA6"/>
                    </a:solidFill>
                  </a:tcPr>
                </a:tc>
                <a:tc>
                  <a:txBody>
                    <a:bodyPr/>
                    <a:lstStyle/>
                    <a:p>
                      <a:r>
                        <a:rPr lang="fr-FR" sz="1000" dirty="0">
                          <a:latin typeface="Avenir LT Std 35 Light" pitchFamily="34" charset="0"/>
                        </a:rPr>
                        <a:t>Commentaires</a:t>
                      </a:r>
                    </a:p>
                  </a:txBody>
                  <a:tcPr anchor="ctr">
                    <a:solidFill>
                      <a:srgbClr val="009AA6"/>
                    </a:solidFill>
                  </a:tcPr>
                </a:tc>
                <a:extLst>
                  <a:ext uri="{0D108BD9-81ED-4DB2-BD59-A6C34878D82A}">
                    <a16:rowId xmlns:a16="http://schemas.microsoft.com/office/drawing/2014/main" val="10000"/>
                  </a:ext>
                </a:extLst>
              </a:tr>
              <a:tr h="863600">
                <a:tc rowSpan="2">
                  <a:txBody>
                    <a:bodyPr/>
                    <a:lstStyle/>
                    <a:p>
                      <a:r>
                        <a:rPr lang="fr-FR" sz="1000" dirty="0">
                          <a:latin typeface="Avenir LT Std 35 Light" pitchFamily="34" charset="0"/>
                        </a:rPr>
                        <a:t>Même</a:t>
                      </a:r>
                      <a:r>
                        <a:rPr lang="fr-FR" sz="1000" baseline="0" dirty="0">
                          <a:latin typeface="Avenir LT Std 35 Light" pitchFamily="34" charset="0"/>
                        </a:rPr>
                        <a:t> cas que pour un adulte</a:t>
                      </a:r>
                      <a:endParaRPr lang="fr-FR" sz="1000" dirty="0">
                        <a:latin typeface="Avenir LT Std 35 Light" pitchFamily="34" charset="0"/>
                      </a:endParaRPr>
                    </a:p>
                  </a:txBody>
                  <a:tcPr anchor="ctr"/>
                </a:tc>
                <a:tc rowSpan="2">
                  <a:txBody>
                    <a:bodyPr/>
                    <a:lstStyle/>
                    <a:p>
                      <a:r>
                        <a:rPr lang="fr-FR" sz="1000" dirty="0">
                          <a:latin typeface="Avenir LT Std 35 Light" pitchFamily="34" charset="0"/>
                        </a:rPr>
                        <a:t>Sans titre</a:t>
                      </a:r>
                      <a:r>
                        <a:rPr lang="fr-FR" sz="1000" baseline="0" dirty="0">
                          <a:latin typeface="Avenir LT Std 35 Light" pitchFamily="34" charset="0"/>
                        </a:rPr>
                        <a:t> valable</a:t>
                      </a:r>
                      <a:endParaRPr lang="fr-FR" sz="1000" dirty="0">
                        <a:latin typeface="Avenir LT Std 35 Light" pitchFamily="34" charset="0"/>
                      </a:endParaRPr>
                    </a:p>
                  </a:txBody>
                  <a:tcPr anchor="ctr"/>
                </a:tc>
                <a:tc>
                  <a:txBody>
                    <a:bodyPr/>
                    <a:lstStyle/>
                    <a:p>
                      <a:r>
                        <a:rPr lang="fr-FR" sz="1000" dirty="0">
                          <a:latin typeface="Avenir LT Std 35 Light" pitchFamily="34" charset="0"/>
                        </a:rPr>
                        <a:t>Distribution</a:t>
                      </a:r>
                    </a:p>
                    <a:p>
                      <a:r>
                        <a:rPr lang="fr-FR" sz="1000" dirty="0">
                          <a:latin typeface="Avenir LT Std 35 Light" pitchFamily="34" charset="0"/>
                        </a:rPr>
                        <a:t>Exceptionnel Bord</a:t>
                      </a:r>
                    </a:p>
                  </a:txBody>
                  <a:tcPr anchor="ctr"/>
                </a:tc>
                <a:tc>
                  <a:txBody>
                    <a:bodyPr/>
                    <a:lstStyle/>
                    <a:p>
                      <a:r>
                        <a:rPr lang="fr-FR" sz="1000" dirty="0">
                          <a:latin typeface="Avenir LT Std 35 Light" pitchFamily="34" charset="0"/>
                        </a:rPr>
                        <a:t>50%</a:t>
                      </a:r>
                      <a:r>
                        <a:rPr lang="fr-FR" sz="1000" baseline="0" dirty="0">
                          <a:latin typeface="Avenir LT Std 35 Light" pitchFamily="34" charset="0"/>
                        </a:rPr>
                        <a:t> du prix adultes</a:t>
                      </a:r>
                      <a:endParaRPr lang="fr-FR" sz="1000" dirty="0">
                        <a:latin typeface="Avenir LT Std 35 Light" pitchFamily="34" charset="0"/>
                      </a:endParaRPr>
                    </a:p>
                  </a:txBody>
                  <a:tcPr anchor="ctr"/>
                </a:tc>
                <a:tc>
                  <a:txBody>
                    <a:bodyPr/>
                    <a:lstStyle/>
                    <a:p>
                      <a:r>
                        <a:rPr lang="fr-FR" sz="1000" dirty="0">
                          <a:latin typeface="Avenir LT Std 35 Light" pitchFamily="34" charset="0"/>
                        </a:rPr>
                        <a:t>Prix</a:t>
                      </a:r>
                      <a:r>
                        <a:rPr lang="fr-FR" sz="1000" baseline="0" dirty="0">
                          <a:latin typeface="Avenir LT Std 35 Light" pitchFamily="34" charset="0"/>
                        </a:rPr>
                        <a:t> arrondi à l’Euro supérieur</a:t>
                      </a:r>
                      <a:endParaRPr lang="fr-FR" sz="1000" dirty="0">
                        <a:latin typeface="Avenir LT Std 35 Light" pitchFamily="34" charset="0"/>
                      </a:endParaRPr>
                    </a:p>
                  </a:txBody>
                  <a:tcPr anchor="ctr"/>
                </a:tc>
                <a:extLst>
                  <a:ext uri="{0D108BD9-81ED-4DB2-BD59-A6C34878D82A}">
                    <a16:rowId xmlns:a16="http://schemas.microsoft.com/office/drawing/2014/main" val="10001"/>
                  </a:ext>
                </a:extLst>
              </a:tr>
              <a:tr h="863600">
                <a:tc vMerge="1">
                  <a:txBody>
                    <a:bodyPr/>
                    <a:lstStyle/>
                    <a:p>
                      <a:endParaRPr lang="fr-FR" dirty="0"/>
                    </a:p>
                  </a:txBody>
                  <a:tcPr/>
                </a:tc>
                <a:tc vMerge="1">
                  <a:txBody>
                    <a:bodyPr/>
                    <a:lstStyle/>
                    <a:p>
                      <a:endParaRPr lang="fr-FR" dirty="0"/>
                    </a:p>
                  </a:txBody>
                  <a:tcPr/>
                </a:tc>
                <a:tc>
                  <a:txBody>
                    <a:bodyPr/>
                    <a:lstStyle/>
                    <a:p>
                      <a:r>
                        <a:rPr lang="fr-FR" sz="1000" dirty="0">
                          <a:latin typeface="Avenir LT Std 35 Light" pitchFamily="34" charset="0"/>
                        </a:rPr>
                        <a:t>Contrôle</a:t>
                      </a:r>
                    </a:p>
                  </a:txBody>
                  <a:tcPr anchor="ctr"/>
                </a:tc>
                <a:tc>
                  <a:txBody>
                    <a:bodyPr/>
                    <a:lstStyle/>
                    <a:p>
                      <a:r>
                        <a:rPr lang="fr-FR" sz="1000" dirty="0">
                          <a:latin typeface="Avenir LT Std 35 Light" pitchFamily="34" charset="0"/>
                        </a:rPr>
                        <a:t>Aucune</a:t>
                      </a:r>
                    </a:p>
                  </a:txBody>
                  <a:tcPr anchor="ctr"/>
                </a:tc>
                <a:tc>
                  <a:txBody>
                    <a:bodyPr/>
                    <a:lstStyle/>
                    <a:p>
                      <a:r>
                        <a:rPr lang="fr-FR" sz="1000" dirty="0">
                          <a:latin typeface="Avenir LT Std 35 Light" pitchFamily="34" charset="0"/>
                        </a:rPr>
                        <a:t>Application de la fiche régularisation</a:t>
                      </a:r>
                      <a:r>
                        <a:rPr lang="fr-FR" sz="1000" baseline="0" dirty="0">
                          <a:latin typeface="Avenir LT Std 35 Light" pitchFamily="34" charset="0"/>
                        </a:rPr>
                        <a:t> des mineurs en infraction (attention ces dispositions s’appliquent jusqu’à l’âge légal de 13 ans</a:t>
                      </a:r>
                      <a:endParaRPr lang="fr-FR" sz="1000" dirty="0">
                        <a:latin typeface="Avenir LT Std 35 Light" pitchFamily="34" charset="0"/>
                      </a:endParaRPr>
                    </a:p>
                  </a:txBody>
                  <a:tcPr/>
                </a:tc>
                <a:extLst>
                  <a:ext uri="{0D108BD9-81ED-4DB2-BD59-A6C34878D82A}">
                    <a16:rowId xmlns:a16="http://schemas.microsoft.com/office/drawing/2014/main" val="10002"/>
                  </a:ext>
                </a:extLst>
              </a:tr>
            </a:tbl>
          </a:graphicData>
        </a:graphic>
      </p:graphicFrame>
      <p:sp>
        <p:nvSpPr>
          <p:cNvPr id="6" name="Espace réservé du numéro de diapositive 5"/>
          <p:cNvSpPr>
            <a:spLocks noGrp="1"/>
          </p:cNvSpPr>
          <p:nvPr>
            <p:ph type="sldNum" sz="quarter" idx="7"/>
          </p:nvPr>
        </p:nvSpPr>
        <p:spPr>
          <a:xfrm>
            <a:off x="3840481" y="7306131"/>
            <a:ext cx="1226820" cy="169277"/>
          </a:xfrm>
        </p:spPr>
        <p:txBody>
          <a:bodyPr/>
          <a:lstStyle/>
          <a:p>
            <a:fld id="{B6F15528-21DE-4FAA-801E-634DDDAF4B2B}" type="slidenum">
              <a:rPr lang="fr-FR" sz="1100" smtClean="0"/>
              <a:t>16</a:t>
            </a:fld>
            <a:endParaRPr lang="fr-FR" sz="1400" dirty="0"/>
          </a:p>
        </p:txBody>
      </p:sp>
    </p:spTree>
    <p:extLst>
      <p:ext uri="{BB962C8B-B14F-4D97-AF65-F5344CB8AC3E}">
        <p14:creationId xmlns:p14="http://schemas.microsoft.com/office/powerpoint/2010/main" val="25336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8" y="130618"/>
            <a:ext cx="2915362"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130175"/>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307199" y="280207"/>
            <a:ext cx="3266365" cy="215444"/>
          </a:xfrm>
          <a:prstGeom prst="rect">
            <a:avLst/>
          </a:prstGeom>
        </p:spPr>
        <p:txBody>
          <a:bodyPr vert="horz" wrap="square" lIns="0" tIns="0" rIns="0" bIns="0" rtlCol="0">
            <a:spAutoFit/>
          </a:bodyPr>
          <a:lstStyle/>
          <a:p>
            <a:pPr marL="12700" marR="5080">
              <a:lnSpc>
                <a:spcPct val="100000"/>
              </a:lnSpc>
            </a:pPr>
            <a:r>
              <a:rPr sz="1400" b="1" dirty="0">
                <a:solidFill>
                  <a:srgbClr val="FFFFFF"/>
                </a:solidFill>
                <a:latin typeface="Avenir LT Std 65 Medium"/>
                <a:cs typeface="Avenir LT Std 65 Medium"/>
              </a:rPr>
              <a:t>RÉGULARIS</a:t>
            </a:r>
            <a:r>
              <a:rPr sz="1400" b="1" spc="-130" dirty="0">
                <a:solidFill>
                  <a:srgbClr val="FFFFFF"/>
                </a:solidFill>
                <a:latin typeface="Avenir LT Std 65 Medium"/>
                <a:cs typeface="Avenir LT Std 65 Medium"/>
              </a:rPr>
              <a:t>A</a:t>
            </a:r>
            <a:r>
              <a:rPr sz="1400" b="1" dirty="0">
                <a:solidFill>
                  <a:srgbClr val="FFFFFF"/>
                </a:solidFill>
                <a:latin typeface="Avenir LT Std 65 Medium"/>
                <a:cs typeface="Avenir LT Std 65 Medium"/>
              </a:rPr>
              <a:t>TION DES MINEURS</a:t>
            </a:r>
            <a:endParaRPr sz="1400" dirty="0">
              <a:latin typeface="Avenir LT Std 65 Medium"/>
              <a:cs typeface="Avenir LT Std 65 Medium"/>
            </a:endParaRPr>
          </a:p>
        </p:txBody>
      </p:sp>
      <p:sp>
        <p:nvSpPr>
          <p:cNvPr id="7" name="Rectangle à coins arrondis 6"/>
          <p:cNvSpPr/>
          <p:nvPr/>
        </p:nvSpPr>
        <p:spPr>
          <a:xfrm>
            <a:off x="914400" y="1130122"/>
            <a:ext cx="3429000" cy="588381"/>
          </a:xfrm>
          <a:prstGeom prst="roundRect">
            <a:avLst/>
          </a:prstGeom>
          <a:solidFill>
            <a:srgbClr val="009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914400" y="1141422"/>
            <a:ext cx="3581400" cy="577081"/>
          </a:xfrm>
          <a:prstGeom prst="rect">
            <a:avLst/>
          </a:prstGeom>
          <a:noFill/>
        </p:spPr>
        <p:txBody>
          <a:bodyPr wrap="square" rtlCol="0">
            <a:spAutoFit/>
          </a:bodyPr>
          <a:lstStyle/>
          <a:p>
            <a:pPr algn="ctr"/>
            <a:r>
              <a:rPr lang="fr-FR" sz="1050" dirty="0">
                <a:solidFill>
                  <a:schemeClr val="bg1"/>
                </a:solidFill>
                <a:latin typeface="Avenir LT Std 65 Medium" pitchFamily="34" charset="0"/>
              </a:rPr>
              <a:t>Enfant mineur &lt;13 ans</a:t>
            </a:r>
          </a:p>
          <a:p>
            <a:pPr algn="ctr"/>
            <a:r>
              <a:rPr lang="fr-FR" sz="1050" dirty="0">
                <a:solidFill>
                  <a:schemeClr val="bg1"/>
                </a:solidFill>
                <a:latin typeface="Avenir LT Std 65 Medium" pitchFamily="34" charset="0"/>
              </a:rPr>
              <a:t>Sans billet ou avec réduction non valable</a:t>
            </a:r>
          </a:p>
          <a:p>
            <a:pPr algn="ctr"/>
            <a:r>
              <a:rPr lang="fr-FR" sz="1050" dirty="0">
                <a:solidFill>
                  <a:schemeClr val="bg1"/>
                </a:solidFill>
                <a:latin typeface="Avenir LT Std 65 Medium" pitchFamily="34" charset="0"/>
              </a:rPr>
              <a:t>Qui voyage seul</a:t>
            </a:r>
          </a:p>
        </p:txBody>
      </p:sp>
      <p:sp>
        <p:nvSpPr>
          <p:cNvPr id="9" name="Rectangle à coins arrondis 8"/>
          <p:cNvSpPr/>
          <p:nvPr/>
        </p:nvSpPr>
        <p:spPr>
          <a:xfrm>
            <a:off x="1948216" y="1892121"/>
            <a:ext cx="1480783" cy="35978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315035" y="2404303"/>
            <a:ext cx="2275765" cy="381000"/>
          </a:xfrm>
          <a:prstGeom prst="roundRect">
            <a:avLst/>
          </a:prstGeom>
          <a:solidFill>
            <a:srgbClr val="AFA5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à coins arrondis 11"/>
          <p:cNvSpPr/>
          <p:nvPr/>
        </p:nvSpPr>
        <p:spPr>
          <a:xfrm>
            <a:off x="2781300" y="2407478"/>
            <a:ext cx="2265530" cy="381000"/>
          </a:xfrm>
          <a:prstGeom prst="roundRect">
            <a:avLst/>
          </a:prstGeom>
          <a:solidFill>
            <a:srgbClr val="AFA5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p:nvSpPr>
        <p:spPr>
          <a:xfrm>
            <a:off x="287171" y="6222739"/>
            <a:ext cx="4769894" cy="381000"/>
          </a:xfrm>
          <a:prstGeom prst="roundRect">
            <a:avLst/>
          </a:prstGeom>
          <a:solidFill>
            <a:srgbClr val="009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à coins arrondis 13"/>
          <p:cNvSpPr/>
          <p:nvPr/>
        </p:nvSpPr>
        <p:spPr>
          <a:xfrm>
            <a:off x="315034" y="3471103"/>
            <a:ext cx="2275765" cy="133931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304799" y="4918903"/>
            <a:ext cx="2285999" cy="1143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à coins arrondis 15"/>
          <p:cNvSpPr/>
          <p:nvPr/>
        </p:nvSpPr>
        <p:spPr>
          <a:xfrm>
            <a:off x="2781300" y="3486978"/>
            <a:ext cx="2275765" cy="5175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à coins arrondis 16"/>
          <p:cNvSpPr/>
          <p:nvPr/>
        </p:nvSpPr>
        <p:spPr>
          <a:xfrm>
            <a:off x="2800348" y="4309303"/>
            <a:ext cx="2256715" cy="1219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à coins arrondis 19"/>
          <p:cNvSpPr/>
          <p:nvPr/>
        </p:nvSpPr>
        <p:spPr>
          <a:xfrm>
            <a:off x="304800" y="2937703"/>
            <a:ext cx="4742029" cy="381000"/>
          </a:xfrm>
          <a:prstGeom prst="roundRect">
            <a:avLst/>
          </a:prstGeom>
          <a:solidFill>
            <a:srgbClr val="009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latin typeface="Avenir LT Std 65 Medium" pitchFamily="34" charset="0"/>
              </a:rPr>
              <a:t>Ne pas délivrer de CC car pas de transaction immédiate possible</a:t>
            </a:r>
          </a:p>
        </p:txBody>
      </p:sp>
      <p:sp>
        <p:nvSpPr>
          <p:cNvPr id="22" name="ZoneTexte 21"/>
          <p:cNvSpPr txBox="1"/>
          <p:nvPr/>
        </p:nvSpPr>
        <p:spPr>
          <a:xfrm>
            <a:off x="1981200" y="1921787"/>
            <a:ext cx="1828800" cy="253916"/>
          </a:xfrm>
          <a:prstGeom prst="rect">
            <a:avLst/>
          </a:prstGeom>
          <a:noFill/>
        </p:spPr>
        <p:txBody>
          <a:bodyPr wrap="square" rtlCol="0">
            <a:spAutoFit/>
          </a:bodyPr>
          <a:lstStyle/>
          <a:p>
            <a:r>
              <a:rPr lang="fr-FR" sz="1050" dirty="0">
                <a:latin typeface="Avenir LT Std 35 Light" pitchFamily="34" charset="0"/>
              </a:rPr>
              <a:t>Quel âge avez-vous ?</a:t>
            </a:r>
          </a:p>
        </p:txBody>
      </p:sp>
      <p:sp>
        <p:nvSpPr>
          <p:cNvPr id="24" name="ZoneTexte 23"/>
          <p:cNvSpPr txBox="1"/>
          <p:nvPr/>
        </p:nvSpPr>
        <p:spPr>
          <a:xfrm>
            <a:off x="309916" y="2488307"/>
            <a:ext cx="2275763" cy="246221"/>
          </a:xfrm>
          <a:prstGeom prst="rect">
            <a:avLst/>
          </a:prstGeom>
          <a:noFill/>
        </p:spPr>
        <p:txBody>
          <a:bodyPr wrap="square" rtlCol="0">
            <a:spAutoFit/>
          </a:bodyPr>
          <a:lstStyle/>
          <a:p>
            <a:pPr algn="ctr"/>
            <a:r>
              <a:rPr lang="fr-FR" sz="1000" dirty="0">
                <a:latin typeface="Avenir LT Std 35 Light" pitchFamily="34" charset="0"/>
              </a:rPr>
              <a:t>Mineur &lt; 8 ans</a:t>
            </a:r>
          </a:p>
        </p:txBody>
      </p:sp>
      <p:sp>
        <p:nvSpPr>
          <p:cNvPr id="25" name="ZoneTexte 24"/>
          <p:cNvSpPr txBox="1"/>
          <p:nvPr/>
        </p:nvSpPr>
        <p:spPr>
          <a:xfrm>
            <a:off x="2776183" y="2471692"/>
            <a:ext cx="2275763" cy="253916"/>
          </a:xfrm>
          <a:prstGeom prst="rect">
            <a:avLst/>
          </a:prstGeom>
          <a:noFill/>
        </p:spPr>
        <p:txBody>
          <a:bodyPr wrap="square" rtlCol="0">
            <a:spAutoFit/>
          </a:bodyPr>
          <a:lstStyle/>
          <a:p>
            <a:pPr algn="ctr"/>
            <a:r>
              <a:rPr lang="fr-FR" sz="1000" dirty="0">
                <a:latin typeface="Avenir LT Std 35 Light" pitchFamily="34" charset="0"/>
              </a:rPr>
              <a:t>Mineur </a:t>
            </a:r>
            <a:r>
              <a:rPr lang="fr-FR" sz="1050" dirty="0">
                <a:latin typeface="Avenir LT Std 35 Light" pitchFamily="34" charset="0"/>
              </a:rPr>
              <a:t>≥</a:t>
            </a:r>
            <a:r>
              <a:rPr lang="fr-FR" sz="1000" dirty="0">
                <a:latin typeface="Avenir LT Std 35 Light" pitchFamily="34" charset="0"/>
              </a:rPr>
              <a:t> 8 ans et &lt; 13 ans</a:t>
            </a:r>
          </a:p>
        </p:txBody>
      </p:sp>
      <p:sp>
        <p:nvSpPr>
          <p:cNvPr id="26" name="ZoneTexte 25"/>
          <p:cNvSpPr txBox="1"/>
          <p:nvPr/>
        </p:nvSpPr>
        <p:spPr>
          <a:xfrm>
            <a:off x="315035" y="3520752"/>
            <a:ext cx="2270644" cy="1323439"/>
          </a:xfrm>
          <a:prstGeom prst="rect">
            <a:avLst/>
          </a:prstGeom>
          <a:noFill/>
        </p:spPr>
        <p:txBody>
          <a:bodyPr wrap="square" rtlCol="0">
            <a:spAutoFit/>
          </a:bodyPr>
          <a:lstStyle/>
          <a:p>
            <a:r>
              <a:rPr lang="fr-FR" sz="1000" dirty="0">
                <a:latin typeface="Avenir LT Std 35 Light" pitchFamily="34" charset="0"/>
              </a:rPr>
              <a:t>Établir « </a:t>
            </a:r>
            <a:r>
              <a:rPr lang="fr-FR" sz="1000" dirty="0">
                <a:solidFill>
                  <a:srgbClr val="C00000"/>
                </a:solidFill>
                <a:latin typeface="Avenir LT Std 35 Light" pitchFamily="34" charset="0"/>
              </a:rPr>
              <a:t>un PV non taxé</a:t>
            </a:r>
            <a:r>
              <a:rPr lang="fr-FR" sz="1000" dirty="0">
                <a:latin typeface="Avenir LT Std 35 Light" pitchFamily="34" charset="0"/>
              </a:rPr>
              <a:t> » indiquant</a:t>
            </a:r>
          </a:p>
          <a:p>
            <a:endParaRPr lang="fr-FR" sz="1000" dirty="0">
              <a:latin typeface="Avenir LT Std 35 Light" pitchFamily="34" charset="0"/>
            </a:endParaRPr>
          </a:p>
          <a:p>
            <a:pPr marL="171450" indent="-171450">
              <a:buFont typeface="Wingdings" panose="05000000000000000000" pitchFamily="2" charset="2"/>
              <a:buChar char="ü"/>
            </a:pPr>
            <a:r>
              <a:rPr lang="fr-FR" sz="1000" dirty="0">
                <a:latin typeface="Avenir LT Std 35 Light" pitchFamily="34" charset="0"/>
              </a:rPr>
              <a:t>L’identité déclarée ou justifiée</a:t>
            </a:r>
          </a:p>
          <a:p>
            <a:pPr marL="171450" indent="-171450">
              <a:buFont typeface="Wingdings" panose="05000000000000000000" pitchFamily="2" charset="2"/>
              <a:buChar char="ü"/>
            </a:pPr>
            <a:r>
              <a:rPr lang="fr-FR" sz="1000" dirty="0">
                <a:latin typeface="Avenir LT Std 35 Light" pitchFamily="34" charset="0"/>
              </a:rPr>
              <a:t>Le motif : sans titre de transport / réduction non valable</a:t>
            </a:r>
          </a:p>
          <a:p>
            <a:pPr marL="171450" indent="-171450">
              <a:buFont typeface="Wingdings" panose="05000000000000000000" pitchFamily="2" charset="2"/>
              <a:buChar char="ü"/>
            </a:pPr>
            <a:r>
              <a:rPr lang="fr-FR" sz="1000" dirty="0">
                <a:latin typeface="Avenir LT Std 35 Light" pitchFamily="34" charset="0"/>
              </a:rPr>
              <a:t>Les remarques, tout élément apportant des précisions à la situation</a:t>
            </a:r>
          </a:p>
        </p:txBody>
      </p:sp>
      <p:sp>
        <p:nvSpPr>
          <p:cNvPr id="28" name="ZoneTexte 27"/>
          <p:cNvSpPr txBox="1"/>
          <p:nvPr/>
        </p:nvSpPr>
        <p:spPr>
          <a:xfrm>
            <a:off x="2834756" y="3605882"/>
            <a:ext cx="2270644" cy="400110"/>
          </a:xfrm>
          <a:prstGeom prst="rect">
            <a:avLst/>
          </a:prstGeom>
          <a:noFill/>
        </p:spPr>
        <p:txBody>
          <a:bodyPr wrap="square" rtlCol="0">
            <a:spAutoFit/>
          </a:bodyPr>
          <a:lstStyle/>
          <a:p>
            <a:r>
              <a:rPr lang="fr-FR" sz="1000" dirty="0">
                <a:latin typeface="Avenir LT Std 35 Light" pitchFamily="34" charset="0"/>
              </a:rPr>
              <a:t>Établir « </a:t>
            </a:r>
            <a:r>
              <a:rPr lang="fr-FR" sz="1000" dirty="0">
                <a:solidFill>
                  <a:srgbClr val="C00000"/>
                </a:solidFill>
                <a:latin typeface="Avenir LT Std 35 Light" pitchFamily="34" charset="0"/>
              </a:rPr>
              <a:t>un PV  sans frais de dossier</a:t>
            </a:r>
            <a:r>
              <a:rPr lang="fr-FR" sz="1000" dirty="0">
                <a:latin typeface="Avenir LT Std 35 Light" pitchFamily="34" charset="0"/>
              </a:rPr>
              <a:t> »</a:t>
            </a:r>
          </a:p>
        </p:txBody>
      </p:sp>
      <p:sp>
        <p:nvSpPr>
          <p:cNvPr id="29" name="ZoneTexte 28"/>
          <p:cNvSpPr txBox="1"/>
          <p:nvPr/>
        </p:nvSpPr>
        <p:spPr>
          <a:xfrm>
            <a:off x="2776183" y="4397375"/>
            <a:ext cx="2270644" cy="861774"/>
          </a:xfrm>
          <a:prstGeom prst="rect">
            <a:avLst/>
          </a:prstGeom>
          <a:noFill/>
        </p:spPr>
        <p:txBody>
          <a:bodyPr wrap="square" rtlCol="0">
            <a:spAutoFit/>
          </a:bodyPr>
          <a:lstStyle/>
          <a:p>
            <a:r>
              <a:rPr lang="fr-FR" sz="1000" dirty="0">
                <a:latin typeface="Avenir LT Std 35 Light" pitchFamily="34" charset="0"/>
              </a:rPr>
              <a:t>En cas de doute sur la vulnérabilité du mineur (détresse, fugue, danger…)</a:t>
            </a:r>
          </a:p>
          <a:p>
            <a:pPr marL="171450" indent="-171450">
              <a:buFont typeface="Wingdings" panose="05000000000000000000" pitchFamily="2" charset="2"/>
              <a:buChar char="ü"/>
            </a:pPr>
            <a:r>
              <a:rPr lang="fr-FR" sz="1000" dirty="0">
                <a:latin typeface="Avenir LT Std 35 Light" pitchFamily="34" charset="0"/>
              </a:rPr>
              <a:t>Contacter l’astreinte Décision pour demander la prise en charge par les forces de l’ordre.</a:t>
            </a:r>
          </a:p>
        </p:txBody>
      </p:sp>
      <p:sp>
        <p:nvSpPr>
          <p:cNvPr id="30" name="ZoneTexte 29"/>
          <p:cNvSpPr txBox="1"/>
          <p:nvPr/>
        </p:nvSpPr>
        <p:spPr>
          <a:xfrm>
            <a:off x="320156" y="5006975"/>
            <a:ext cx="2270644" cy="861774"/>
          </a:xfrm>
          <a:prstGeom prst="rect">
            <a:avLst/>
          </a:prstGeom>
          <a:noFill/>
        </p:spPr>
        <p:txBody>
          <a:bodyPr wrap="square" rtlCol="0">
            <a:spAutoFit/>
          </a:bodyPr>
          <a:lstStyle/>
          <a:p>
            <a:r>
              <a:rPr lang="fr-FR" sz="1000" dirty="0">
                <a:latin typeface="Avenir LT Std 35 Light" pitchFamily="34" charset="0"/>
              </a:rPr>
              <a:t>Contacter l’astreinte Décision pour :</a:t>
            </a:r>
          </a:p>
          <a:p>
            <a:pPr marL="171450" indent="-171450">
              <a:buFont typeface="Wingdings" panose="05000000000000000000" pitchFamily="2" charset="2"/>
              <a:buChar char="ü"/>
            </a:pPr>
            <a:r>
              <a:rPr lang="fr-FR" sz="1000" dirty="0">
                <a:latin typeface="Avenir LT Std 35 Light" pitchFamily="34" charset="0"/>
              </a:rPr>
              <a:t>Demander la prise en charge par les forces de l’ordre car situation de détresse présumée du fait du jeune âge.</a:t>
            </a:r>
          </a:p>
        </p:txBody>
      </p:sp>
      <p:sp>
        <p:nvSpPr>
          <p:cNvPr id="32" name="ZoneTexte 31"/>
          <p:cNvSpPr txBox="1"/>
          <p:nvPr/>
        </p:nvSpPr>
        <p:spPr>
          <a:xfrm>
            <a:off x="422372" y="6306794"/>
            <a:ext cx="4707621" cy="261610"/>
          </a:xfrm>
          <a:prstGeom prst="rect">
            <a:avLst/>
          </a:prstGeom>
          <a:noFill/>
        </p:spPr>
        <p:txBody>
          <a:bodyPr wrap="square" rtlCol="0">
            <a:spAutoFit/>
          </a:bodyPr>
          <a:lstStyle/>
          <a:p>
            <a:r>
              <a:rPr lang="fr-FR" sz="1100" dirty="0">
                <a:solidFill>
                  <a:schemeClr val="bg1"/>
                </a:solidFill>
                <a:latin typeface="Avenir LT Std 35 Light" pitchFamily="34" charset="0"/>
              </a:rPr>
              <a:t>Établir systématiquement un rapport circonstancié</a:t>
            </a:r>
            <a:r>
              <a:rPr lang="fr-FR" sz="1100" dirty="0">
                <a:solidFill>
                  <a:schemeClr val="bg1"/>
                </a:solidFill>
              </a:rPr>
              <a:t>.</a:t>
            </a:r>
          </a:p>
        </p:txBody>
      </p:sp>
      <p:sp>
        <p:nvSpPr>
          <p:cNvPr id="33" name="ZoneTexte 32"/>
          <p:cNvSpPr txBox="1"/>
          <p:nvPr/>
        </p:nvSpPr>
        <p:spPr>
          <a:xfrm>
            <a:off x="0" y="727903"/>
            <a:ext cx="5181600" cy="261610"/>
          </a:xfrm>
          <a:prstGeom prst="rect">
            <a:avLst/>
          </a:prstGeom>
          <a:noFill/>
        </p:spPr>
        <p:txBody>
          <a:bodyPr wrap="square" rtlCol="0">
            <a:spAutoFit/>
          </a:bodyPr>
          <a:lstStyle/>
          <a:p>
            <a:r>
              <a:rPr lang="fr-FR" sz="1100" dirty="0">
                <a:latin typeface="Avenir LT Std 65 Medium" pitchFamily="34" charset="0"/>
              </a:rPr>
              <a:t>MINEUR SEUL DE MOINS DE 13 ANS EN INFRACTION</a:t>
            </a:r>
          </a:p>
        </p:txBody>
      </p:sp>
      <p:cxnSp>
        <p:nvCxnSpPr>
          <p:cNvPr id="35" name="Connecteur droit 34"/>
          <p:cNvCxnSpPr/>
          <p:nvPr/>
        </p:nvCxnSpPr>
        <p:spPr>
          <a:xfrm>
            <a:off x="2286000" y="2251902"/>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3048000" y="2255077"/>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1455478" y="2785302"/>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3810000" y="2785302"/>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1457323" y="3318702"/>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a:off x="3810000" y="3318701"/>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3810000" y="4030070"/>
            <a:ext cx="0" cy="27923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53"/>
          <p:cNvCxnSpPr>
            <a:stCxn id="26" idx="2"/>
            <a:endCxn id="15" idx="0"/>
          </p:cNvCxnSpPr>
          <p:nvPr/>
        </p:nvCxnSpPr>
        <p:spPr>
          <a:xfrm flipH="1">
            <a:off x="1447799" y="4844191"/>
            <a:ext cx="2558" cy="747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3800475" y="5528503"/>
            <a:ext cx="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1438272" y="6061902"/>
            <a:ext cx="0" cy="152401"/>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7"/>
          </p:nvPr>
        </p:nvSpPr>
        <p:spPr>
          <a:xfrm>
            <a:off x="3840481" y="7338030"/>
            <a:ext cx="1226820" cy="169277"/>
          </a:xfrm>
        </p:spPr>
        <p:txBody>
          <a:bodyPr/>
          <a:lstStyle/>
          <a:p>
            <a:fld id="{B6F15528-21DE-4FAA-801E-634DDDAF4B2B}" type="slidenum">
              <a:rPr lang="fr-FR" sz="1100" smtClean="0"/>
              <a:t>17</a:t>
            </a:fld>
            <a:endParaRPr lang="fr-FR" dirty="0"/>
          </a:p>
        </p:txBody>
      </p:sp>
    </p:spTree>
    <p:extLst>
      <p:ext uri="{BB962C8B-B14F-4D97-AF65-F5344CB8AC3E}">
        <p14:creationId xmlns:p14="http://schemas.microsoft.com/office/powerpoint/2010/main" val="3223944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8" y="130618"/>
            <a:ext cx="2915362"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1" y="350113"/>
                </a:lnTo>
                <a:lnTo>
                  <a:pt x="2216022" y="335476"/>
                </a:lnTo>
                <a:lnTo>
                  <a:pt x="2186590" y="306741"/>
                </a:lnTo>
                <a:lnTo>
                  <a:pt x="2171026" y="267902"/>
                </a:lnTo>
                <a:lnTo>
                  <a:pt x="2169611" y="253401"/>
                </a:lnTo>
                <a:lnTo>
                  <a:pt x="2170632" y="238361"/>
                </a:lnTo>
                <a:lnTo>
                  <a:pt x="2184900" y="198228"/>
                </a:lnTo>
                <a:lnTo>
                  <a:pt x="2212984" y="168346"/>
                </a:lnTo>
                <a:lnTo>
                  <a:pt x="2251030" y="152274"/>
                </a:lnTo>
                <a:lnTo>
                  <a:pt x="2265260"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60" y="150601"/>
                </a:lnTo>
                <a:lnTo>
                  <a:pt x="2280644" y="151582"/>
                </a:lnTo>
                <a:lnTo>
                  <a:pt x="2295216" y="154488"/>
                </a:lnTo>
                <a:lnTo>
                  <a:pt x="2332856" y="173377"/>
                </a:lnTo>
                <a:lnTo>
                  <a:pt x="2358880" y="204613"/>
                </a:lnTo>
                <a:lnTo>
                  <a:pt x="2370065" y="244462"/>
                </a:lnTo>
                <a:lnTo>
                  <a:pt x="2369123" y="260120"/>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130175"/>
            <a:ext cx="1270747" cy="503127"/>
          </a:xfrm>
          <a:custGeom>
            <a:avLst/>
            <a:gdLst/>
            <a:ahLst/>
            <a:cxnLst/>
            <a:rect l="l" t="t" r="r" b="b"/>
            <a:pathLst>
              <a:path w="1800225" h="502284">
                <a:moveTo>
                  <a:pt x="0" y="502119"/>
                </a:moveTo>
                <a:lnTo>
                  <a:pt x="1799996" y="502119"/>
                </a:lnTo>
                <a:lnTo>
                  <a:pt x="1799996" y="0"/>
                </a:lnTo>
                <a:lnTo>
                  <a:pt x="0" y="0"/>
                </a:lnTo>
                <a:lnTo>
                  <a:pt x="0" y="502119"/>
                </a:lnTo>
                <a:close/>
              </a:path>
            </a:pathLst>
          </a:custGeom>
          <a:solidFill>
            <a:srgbClr val="009AA6"/>
          </a:solidFill>
        </p:spPr>
        <p:txBody>
          <a:bodyPr wrap="square" lIns="0" tIns="0" rIns="0" bIns="0" rtlCol="0"/>
          <a:lstStyle/>
          <a:p>
            <a:endParaRPr/>
          </a:p>
        </p:txBody>
      </p:sp>
      <p:sp>
        <p:nvSpPr>
          <p:cNvPr id="4" name="object 4"/>
          <p:cNvSpPr txBox="1"/>
          <p:nvPr/>
        </p:nvSpPr>
        <p:spPr>
          <a:xfrm>
            <a:off x="315035" y="192148"/>
            <a:ext cx="3266365" cy="430887"/>
          </a:xfrm>
          <a:prstGeom prst="rect">
            <a:avLst/>
          </a:prstGeom>
        </p:spPr>
        <p:txBody>
          <a:bodyPr vert="horz" wrap="square" lIns="0" tIns="0" rIns="0" bIns="0" rtlCol="0">
            <a:spAutoFit/>
          </a:bodyPr>
          <a:lstStyle/>
          <a:p>
            <a:pPr marL="12700" marR="5080">
              <a:lnSpc>
                <a:spcPct val="100000"/>
              </a:lnSpc>
            </a:pPr>
            <a:r>
              <a:rPr sz="1400" b="1" dirty="0">
                <a:solidFill>
                  <a:srgbClr val="FFFFFF"/>
                </a:solidFill>
                <a:latin typeface="Avenir LT Std 65 Medium"/>
                <a:cs typeface="Avenir LT Std 65 Medium"/>
              </a:rPr>
              <a:t>RÉGULARIS</a:t>
            </a:r>
            <a:r>
              <a:rPr sz="1400" b="1" spc="-130" dirty="0">
                <a:solidFill>
                  <a:srgbClr val="FFFFFF"/>
                </a:solidFill>
                <a:latin typeface="Avenir LT Std 65 Medium"/>
                <a:cs typeface="Avenir LT Std 65 Medium"/>
              </a:rPr>
              <a:t>A</a:t>
            </a:r>
            <a:r>
              <a:rPr sz="1400" b="1" dirty="0">
                <a:solidFill>
                  <a:srgbClr val="FFFFFF"/>
                </a:solidFill>
                <a:latin typeface="Avenir LT Std 65 Medium"/>
                <a:cs typeface="Avenir LT Std 65 Medium"/>
              </a:rPr>
              <a:t>TION DES MINEURS </a:t>
            </a:r>
            <a:r>
              <a:rPr sz="1400" b="1" spc="-90" dirty="0">
                <a:solidFill>
                  <a:srgbClr val="FFFFFF"/>
                </a:solidFill>
                <a:latin typeface="Avenir LT Std 65 Medium"/>
                <a:cs typeface="Avenir LT Std 65 Medium"/>
              </a:rPr>
              <a:t>A</a:t>
            </a:r>
            <a:r>
              <a:rPr sz="1400" b="1" dirty="0">
                <a:solidFill>
                  <a:srgbClr val="FFFFFF"/>
                </a:solidFill>
                <a:latin typeface="Avenir LT Std 65 Medium"/>
                <a:cs typeface="Avenir LT Std 65 Medium"/>
              </a:rPr>
              <a:t>VEC L'OUTIL DE CONTRÔLE</a:t>
            </a:r>
            <a:endParaRPr sz="1400" dirty="0">
              <a:latin typeface="Avenir LT Std 65 Medium"/>
              <a:cs typeface="Avenir LT Std 65 Medium"/>
            </a:endParaRPr>
          </a:p>
        </p:txBody>
      </p:sp>
      <p:sp>
        <p:nvSpPr>
          <p:cNvPr id="7" name="Rectangle à coins arrondis 6"/>
          <p:cNvSpPr/>
          <p:nvPr/>
        </p:nvSpPr>
        <p:spPr>
          <a:xfrm>
            <a:off x="287171" y="1130122"/>
            <a:ext cx="4759655" cy="588381"/>
          </a:xfrm>
          <a:prstGeom prst="roundRect">
            <a:avLst/>
          </a:prstGeom>
          <a:solidFill>
            <a:srgbClr val="009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339205" y="1141422"/>
            <a:ext cx="4624453" cy="577081"/>
          </a:xfrm>
          <a:prstGeom prst="rect">
            <a:avLst/>
          </a:prstGeom>
          <a:noFill/>
        </p:spPr>
        <p:txBody>
          <a:bodyPr wrap="square" rtlCol="0">
            <a:spAutoFit/>
          </a:bodyPr>
          <a:lstStyle/>
          <a:p>
            <a:pPr algn="ctr"/>
            <a:r>
              <a:rPr lang="fr-FR" sz="1050" dirty="0">
                <a:solidFill>
                  <a:schemeClr val="bg1"/>
                </a:solidFill>
                <a:latin typeface="Avenir LT Std 65 Medium" pitchFamily="34" charset="0"/>
              </a:rPr>
              <a:t>Enfant mineur &lt;13 ans</a:t>
            </a:r>
          </a:p>
          <a:p>
            <a:pPr algn="ctr"/>
            <a:r>
              <a:rPr lang="fr-FR" sz="1050" dirty="0">
                <a:solidFill>
                  <a:schemeClr val="bg1"/>
                </a:solidFill>
                <a:latin typeface="Avenir LT Std 65 Medium" pitchFamily="34" charset="0"/>
              </a:rPr>
              <a:t>Sans billet ou avec réduction non valable</a:t>
            </a:r>
          </a:p>
          <a:p>
            <a:pPr algn="ctr"/>
            <a:r>
              <a:rPr lang="fr-FR" sz="1050" dirty="0">
                <a:solidFill>
                  <a:schemeClr val="bg1"/>
                </a:solidFill>
                <a:latin typeface="Avenir LT Std 65 Medium" pitchFamily="34" charset="0"/>
              </a:rPr>
              <a:t>Qui voyage  accompagné par une pers de 13 ans et +</a:t>
            </a:r>
          </a:p>
        </p:txBody>
      </p:sp>
      <p:sp>
        <p:nvSpPr>
          <p:cNvPr id="9" name="Rectangle à coins arrondis 8"/>
          <p:cNvSpPr/>
          <p:nvPr/>
        </p:nvSpPr>
        <p:spPr>
          <a:xfrm>
            <a:off x="1948216" y="1892121"/>
            <a:ext cx="1480783" cy="35978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315035" y="2404303"/>
            <a:ext cx="2275765" cy="381000"/>
          </a:xfrm>
          <a:prstGeom prst="roundRect">
            <a:avLst/>
          </a:prstGeom>
          <a:solidFill>
            <a:srgbClr val="AFA5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à coins arrondis 11"/>
          <p:cNvSpPr/>
          <p:nvPr/>
        </p:nvSpPr>
        <p:spPr>
          <a:xfrm>
            <a:off x="2781300" y="2407478"/>
            <a:ext cx="2265530" cy="381000"/>
          </a:xfrm>
          <a:prstGeom prst="roundRect">
            <a:avLst/>
          </a:prstGeom>
          <a:solidFill>
            <a:srgbClr val="AFA5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p:nvSpPr>
        <p:spPr>
          <a:xfrm>
            <a:off x="287171" y="6314249"/>
            <a:ext cx="4769894" cy="920354"/>
          </a:xfrm>
          <a:prstGeom prst="roundRect">
            <a:avLst/>
          </a:prstGeom>
          <a:solidFill>
            <a:srgbClr val="009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à coins arrondis 13"/>
          <p:cNvSpPr/>
          <p:nvPr/>
        </p:nvSpPr>
        <p:spPr>
          <a:xfrm>
            <a:off x="315034" y="3037650"/>
            <a:ext cx="2275765" cy="558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314323" y="3923474"/>
            <a:ext cx="2285999" cy="168209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à coins arrondis 15"/>
          <p:cNvSpPr/>
          <p:nvPr/>
        </p:nvSpPr>
        <p:spPr>
          <a:xfrm>
            <a:off x="2781300" y="3053525"/>
            <a:ext cx="2275765" cy="5175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à coins arrondis 16"/>
          <p:cNvSpPr/>
          <p:nvPr/>
        </p:nvSpPr>
        <p:spPr>
          <a:xfrm>
            <a:off x="2735517" y="3911475"/>
            <a:ext cx="2256715" cy="7501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à coins arrondis 20"/>
          <p:cNvSpPr/>
          <p:nvPr/>
        </p:nvSpPr>
        <p:spPr>
          <a:xfrm>
            <a:off x="287171" y="5780850"/>
            <a:ext cx="4769894" cy="381000"/>
          </a:xfrm>
          <a:prstGeom prst="roundRect">
            <a:avLst/>
          </a:prstGeom>
          <a:solidFill>
            <a:srgbClr val="009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p:cNvSpPr txBox="1"/>
          <p:nvPr/>
        </p:nvSpPr>
        <p:spPr>
          <a:xfrm>
            <a:off x="1981200" y="1921787"/>
            <a:ext cx="1828800" cy="253916"/>
          </a:xfrm>
          <a:prstGeom prst="rect">
            <a:avLst/>
          </a:prstGeom>
          <a:noFill/>
        </p:spPr>
        <p:txBody>
          <a:bodyPr wrap="square" rtlCol="0">
            <a:spAutoFit/>
          </a:bodyPr>
          <a:lstStyle/>
          <a:p>
            <a:r>
              <a:rPr lang="fr-FR" sz="1050" dirty="0">
                <a:latin typeface="Avenir LT Std 35 Light" pitchFamily="34" charset="0"/>
              </a:rPr>
              <a:t>Quel âge avez-vous ?</a:t>
            </a:r>
          </a:p>
        </p:txBody>
      </p:sp>
      <p:sp>
        <p:nvSpPr>
          <p:cNvPr id="24" name="ZoneTexte 23"/>
          <p:cNvSpPr txBox="1"/>
          <p:nvPr/>
        </p:nvSpPr>
        <p:spPr>
          <a:xfrm>
            <a:off x="309916" y="2488307"/>
            <a:ext cx="2275763" cy="246221"/>
          </a:xfrm>
          <a:prstGeom prst="rect">
            <a:avLst/>
          </a:prstGeom>
          <a:noFill/>
        </p:spPr>
        <p:txBody>
          <a:bodyPr wrap="square" rtlCol="0">
            <a:spAutoFit/>
          </a:bodyPr>
          <a:lstStyle/>
          <a:p>
            <a:pPr algn="ctr"/>
            <a:r>
              <a:rPr lang="fr-FR" sz="1000" dirty="0">
                <a:latin typeface="Avenir LT Std 35 Light" pitchFamily="34" charset="0"/>
              </a:rPr>
              <a:t>Mineur &lt; 8 ans</a:t>
            </a:r>
          </a:p>
        </p:txBody>
      </p:sp>
      <p:sp>
        <p:nvSpPr>
          <p:cNvPr id="25" name="ZoneTexte 24"/>
          <p:cNvSpPr txBox="1"/>
          <p:nvPr/>
        </p:nvSpPr>
        <p:spPr>
          <a:xfrm>
            <a:off x="2776183" y="2471692"/>
            <a:ext cx="2275763" cy="253916"/>
          </a:xfrm>
          <a:prstGeom prst="rect">
            <a:avLst/>
          </a:prstGeom>
          <a:noFill/>
        </p:spPr>
        <p:txBody>
          <a:bodyPr wrap="square" rtlCol="0">
            <a:spAutoFit/>
          </a:bodyPr>
          <a:lstStyle/>
          <a:p>
            <a:pPr algn="ctr"/>
            <a:r>
              <a:rPr lang="fr-FR" sz="1000" dirty="0">
                <a:latin typeface="Avenir LT Std 35 Light" pitchFamily="34" charset="0"/>
              </a:rPr>
              <a:t>Mineur </a:t>
            </a:r>
            <a:r>
              <a:rPr lang="fr-FR" sz="1050" dirty="0">
                <a:latin typeface="Avenir LT Std 35 Light" pitchFamily="34" charset="0"/>
              </a:rPr>
              <a:t>≥</a:t>
            </a:r>
            <a:r>
              <a:rPr lang="fr-FR" sz="1000" dirty="0">
                <a:latin typeface="Avenir LT Std 35 Light" pitchFamily="34" charset="0"/>
              </a:rPr>
              <a:t> 8 ans et &lt; 13 ans</a:t>
            </a:r>
          </a:p>
        </p:txBody>
      </p:sp>
      <p:sp>
        <p:nvSpPr>
          <p:cNvPr id="26" name="ZoneTexte 25"/>
          <p:cNvSpPr txBox="1"/>
          <p:nvPr/>
        </p:nvSpPr>
        <p:spPr>
          <a:xfrm>
            <a:off x="302950" y="4102800"/>
            <a:ext cx="2270644" cy="1477328"/>
          </a:xfrm>
          <a:prstGeom prst="rect">
            <a:avLst/>
          </a:prstGeom>
          <a:noFill/>
        </p:spPr>
        <p:txBody>
          <a:bodyPr wrap="square" rtlCol="0">
            <a:spAutoFit/>
          </a:bodyPr>
          <a:lstStyle/>
          <a:p>
            <a:r>
              <a:rPr lang="fr-FR" sz="1000" dirty="0">
                <a:latin typeface="Avenir LT Std 35 Light" pitchFamily="34" charset="0"/>
              </a:rPr>
              <a:t>Si le CC est impossible, établir « </a:t>
            </a:r>
            <a:r>
              <a:rPr lang="fr-FR" sz="1000" dirty="0">
                <a:solidFill>
                  <a:srgbClr val="C00000"/>
                </a:solidFill>
                <a:latin typeface="Avenir LT Std 35 Light" pitchFamily="34" charset="0"/>
              </a:rPr>
              <a:t>un PV non taxé</a:t>
            </a:r>
            <a:r>
              <a:rPr lang="fr-FR" sz="1000" dirty="0">
                <a:latin typeface="Avenir LT Std 35 Light" pitchFamily="34" charset="0"/>
              </a:rPr>
              <a:t> » indiquant</a:t>
            </a:r>
          </a:p>
          <a:p>
            <a:pPr marL="171450" indent="-171450">
              <a:buFont typeface="Wingdings" panose="05000000000000000000" pitchFamily="2" charset="2"/>
              <a:buChar char="ü"/>
            </a:pPr>
            <a:r>
              <a:rPr lang="fr-FR" sz="1000" dirty="0">
                <a:latin typeface="Avenir LT Std 35 Light" pitchFamily="34" charset="0"/>
              </a:rPr>
              <a:t>L’identité du </a:t>
            </a:r>
            <a:r>
              <a:rPr lang="fr-FR" sz="1000" dirty="0">
                <a:solidFill>
                  <a:srgbClr val="C00000"/>
                </a:solidFill>
                <a:latin typeface="Avenir LT Std 35 Light" pitchFamily="34" charset="0"/>
              </a:rPr>
              <a:t>mineur</a:t>
            </a:r>
            <a:r>
              <a:rPr lang="fr-FR" sz="1000" dirty="0">
                <a:latin typeface="Avenir LT Std 35 Light" pitchFamily="34" charset="0"/>
              </a:rPr>
              <a:t> </a:t>
            </a:r>
            <a:r>
              <a:rPr lang="fr-FR" sz="1000" dirty="0">
                <a:solidFill>
                  <a:srgbClr val="C00000"/>
                </a:solidFill>
                <a:latin typeface="Avenir LT Std 35 Light" pitchFamily="34" charset="0"/>
              </a:rPr>
              <a:t>de moins de 8 ans déclarée ou justifiée</a:t>
            </a:r>
          </a:p>
          <a:p>
            <a:pPr marL="171450" indent="-171450">
              <a:buFont typeface="Wingdings" panose="05000000000000000000" pitchFamily="2" charset="2"/>
              <a:buChar char="ü"/>
            </a:pPr>
            <a:r>
              <a:rPr lang="fr-FR" sz="1000" dirty="0">
                <a:latin typeface="Avenir LT Std 35 Light" pitchFamily="34" charset="0"/>
              </a:rPr>
              <a:t>Le motif : sans titre de transport / réduction non valable</a:t>
            </a:r>
          </a:p>
          <a:p>
            <a:pPr marL="171450" indent="-171450">
              <a:buFont typeface="Wingdings" panose="05000000000000000000" pitchFamily="2" charset="2"/>
              <a:buChar char="ü"/>
            </a:pPr>
            <a:r>
              <a:rPr lang="fr-FR" sz="1000" dirty="0">
                <a:latin typeface="Avenir LT Std 35 Light" pitchFamily="34" charset="0"/>
              </a:rPr>
              <a:t>Les remarques, tout élément apportant des précisions à la situation</a:t>
            </a:r>
          </a:p>
        </p:txBody>
      </p:sp>
      <p:sp>
        <p:nvSpPr>
          <p:cNvPr id="28" name="ZoneTexte 27"/>
          <p:cNvSpPr txBox="1"/>
          <p:nvPr/>
        </p:nvSpPr>
        <p:spPr>
          <a:xfrm>
            <a:off x="2834756" y="3172429"/>
            <a:ext cx="2270644" cy="246221"/>
          </a:xfrm>
          <a:prstGeom prst="rect">
            <a:avLst/>
          </a:prstGeom>
          <a:noFill/>
        </p:spPr>
        <p:txBody>
          <a:bodyPr wrap="square" rtlCol="0">
            <a:spAutoFit/>
          </a:bodyPr>
          <a:lstStyle/>
          <a:p>
            <a:pPr algn="ctr"/>
            <a:r>
              <a:rPr lang="fr-FR" sz="1000" dirty="0">
                <a:latin typeface="Avenir LT Std 35 Light" pitchFamily="34" charset="0"/>
              </a:rPr>
              <a:t>Établir </a:t>
            </a:r>
            <a:r>
              <a:rPr lang="fr-FR" sz="1000" dirty="0">
                <a:solidFill>
                  <a:srgbClr val="C00000"/>
                </a:solidFill>
                <a:latin typeface="Avenir LT Std 35 Light" pitchFamily="34" charset="0"/>
              </a:rPr>
              <a:t>CC au barème Contrôle</a:t>
            </a:r>
          </a:p>
        </p:txBody>
      </p:sp>
      <p:sp>
        <p:nvSpPr>
          <p:cNvPr id="29" name="ZoneTexte 28"/>
          <p:cNvSpPr txBox="1"/>
          <p:nvPr/>
        </p:nvSpPr>
        <p:spPr>
          <a:xfrm>
            <a:off x="2743200" y="4016375"/>
            <a:ext cx="2270644" cy="553998"/>
          </a:xfrm>
          <a:prstGeom prst="rect">
            <a:avLst/>
          </a:prstGeom>
          <a:noFill/>
        </p:spPr>
        <p:txBody>
          <a:bodyPr wrap="square" rtlCol="0">
            <a:spAutoFit/>
          </a:bodyPr>
          <a:lstStyle/>
          <a:p>
            <a:r>
              <a:rPr lang="fr-FR" sz="1000" dirty="0">
                <a:latin typeface="Avenir LT Std 35 Light" pitchFamily="34" charset="0"/>
              </a:rPr>
              <a:t>Si le CC est impossible, établir </a:t>
            </a:r>
            <a:r>
              <a:rPr lang="fr-FR" sz="1000" dirty="0">
                <a:solidFill>
                  <a:srgbClr val="C00000"/>
                </a:solidFill>
                <a:latin typeface="Avenir LT Std 35 Light" pitchFamily="34" charset="0"/>
              </a:rPr>
              <a:t>un PV avec frais de dossier au nom du mineur</a:t>
            </a:r>
          </a:p>
        </p:txBody>
      </p:sp>
      <p:sp>
        <p:nvSpPr>
          <p:cNvPr id="31" name="ZoneTexte 30"/>
          <p:cNvSpPr txBox="1"/>
          <p:nvPr/>
        </p:nvSpPr>
        <p:spPr>
          <a:xfrm>
            <a:off x="339205" y="5780850"/>
            <a:ext cx="4707621" cy="369332"/>
          </a:xfrm>
          <a:prstGeom prst="rect">
            <a:avLst/>
          </a:prstGeom>
          <a:noFill/>
        </p:spPr>
        <p:txBody>
          <a:bodyPr wrap="square" rtlCol="0">
            <a:spAutoFit/>
          </a:bodyPr>
          <a:lstStyle/>
          <a:p>
            <a:r>
              <a:rPr lang="fr-FR" sz="900" dirty="0">
                <a:solidFill>
                  <a:schemeClr val="bg2"/>
                </a:solidFill>
                <a:latin typeface="Avenir LT Std 35 Light" pitchFamily="34" charset="0"/>
              </a:rPr>
              <a:t>Si l’accompagnateur est majeur, lui indiquer qu’un courrier sera adressé aux représentants légaux du mineur afin de procéder au recouvrement du prix du voyage</a:t>
            </a:r>
          </a:p>
        </p:txBody>
      </p:sp>
      <p:sp>
        <p:nvSpPr>
          <p:cNvPr id="32" name="ZoneTexte 31"/>
          <p:cNvSpPr txBox="1"/>
          <p:nvPr/>
        </p:nvSpPr>
        <p:spPr>
          <a:xfrm>
            <a:off x="422372" y="6372829"/>
            <a:ext cx="4707621" cy="553998"/>
          </a:xfrm>
          <a:prstGeom prst="rect">
            <a:avLst/>
          </a:prstGeom>
          <a:noFill/>
        </p:spPr>
        <p:txBody>
          <a:bodyPr wrap="square" rtlCol="0">
            <a:spAutoFit/>
          </a:bodyPr>
          <a:lstStyle/>
          <a:p>
            <a:r>
              <a:rPr lang="fr-FR" sz="1000" dirty="0">
                <a:solidFill>
                  <a:schemeClr val="bg2"/>
                </a:solidFill>
                <a:latin typeface="Avenir LT Std 35 Light" pitchFamily="34" charset="0"/>
              </a:rPr>
              <a:t>En cas de doute sur la vulnérabilité du mineur ( détresse, fugue, danger…)</a:t>
            </a:r>
          </a:p>
          <a:p>
            <a:pPr marL="171450" indent="-171450">
              <a:buFont typeface="Wingdings" panose="05000000000000000000" pitchFamily="2" charset="2"/>
              <a:buChar char="ü"/>
            </a:pPr>
            <a:r>
              <a:rPr lang="fr-FR" sz="1000" dirty="0">
                <a:solidFill>
                  <a:schemeClr val="bg2"/>
                </a:solidFill>
                <a:latin typeface="Avenir LT Std 35 Light" pitchFamily="34" charset="0"/>
              </a:rPr>
              <a:t>Contacter l’astreinte Décision pour demander la prise en charge par les forces de l’ordre.</a:t>
            </a:r>
          </a:p>
        </p:txBody>
      </p:sp>
      <p:sp>
        <p:nvSpPr>
          <p:cNvPr id="33" name="ZoneTexte 32"/>
          <p:cNvSpPr txBox="1"/>
          <p:nvPr/>
        </p:nvSpPr>
        <p:spPr>
          <a:xfrm>
            <a:off x="0" y="727903"/>
            <a:ext cx="5181600" cy="261610"/>
          </a:xfrm>
          <a:prstGeom prst="rect">
            <a:avLst/>
          </a:prstGeom>
          <a:noFill/>
        </p:spPr>
        <p:txBody>
          <a:bodyPr wrap="square" rtlCol="0">
            <a:spAutoFit/>
          </a:bodyPr>
          <a:lstStyle/>
          <a:p>
            <a:r>
              <a:rPr lang="fr-FR" sz="1100" dirty="0">
                <a:latin typeface="Avenir LT Std 65 Medium" pitchFamily="34" charset="0"/>
              </a:rPr>
              <a:t>MINEUR ACCOMPAGNÉ DE MOINS DE 13 ANS EN INFRACTION</a:t>
            </a:r>
          </a:p>
        </p:txBody>
      </p:sp>
      <p:cxnSp>
        <p:nvCxnSpPr>
          <p:cNvPr id="35" name="Connecteur droit 34"/>
          <p:cNvCxnSpPr/>
          <p:nvPr/>
        </p:nvCxnSpPr>
        <p:spPr>
          <a:xfrm>
            <a:off x="2286000" y="2251902"/>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3048000" y="2255077"/>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1455478" y="2720975"/>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3810000" y="2720975"/>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1457323" y="2885249"/>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a:off x="3810000" y="2885248"/>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3810000" y="3596617"/>
            <a:ext cx="0" cy="27923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53"/>
          <p:cNvCxnSpPr>
            <a:stCxn id="14" idx="2"/>
            <a:endCxn id="15" idx="0"/>
          </p:cNvCxnSpPr>
          <p:nvPr/>
        </p:nvCxnSpPr>
        <p:spPr>
          <a:xfrm>
            <a:off x="1452917" y="3596617"/>
            <a:ext cx="4406" cy="32685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3800475" y="4661600"/>
            <a:ext cx="0" cy="1119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1438272" y="5628449"/>
            <a:ext cx="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Connecteur droit 65"/>
          <p:cNvCxnSpPr>
            <a:stCxn id="21" idx="2"/>
            <a:endCxn id="13" idx="0"/>
          </p:cNvCxnSpPr>
          <p:nvPr/>
        </p:nvCxnSpPr>
        <p:spPr>
          <a:xfrm>
            <a:off x="2672118" y="6161850"/>
            <a:ext cx="0" cy="152399"/>
          </a:xfrm>
          <a:prstGeom prst="line">
            <a:avLst/>
          </a:prstGeom>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20156" y="3178175"/>
            <a:ext cx="2270644" cy="400110"/>
          </a:xfrm>
          <a:prstGeom prst="rect">
            <a:avLst/>
          </a:prstGeom>
          <a:noFill/>
        </p:spPr>
        <p:txBody>
          <a:bodyPr wrap="square" rtlCol="0">
            <a:spAutoFit/>
          </a:bodyPr>
          <a:lstStyle/>
          <a:p>
            <a:pPr algn="ctr"/>
            <a:r>
              <a:rPr lang="fr-FR" sz="1000" dirty="0">
                <a:latin typeface="Avenir LT Std 35 Light" pitchFamily="34" charset="0"/>
              </a:rPr>
              <a:t>Établir </a:t>
            </a:r>
            <a:r>
              <a:rPr lang="fr-FR" sz="1000" dirty="0">
                <a:solidFill>
                  <a:srgbClr val="C00000"/>
                </a:solidFill>
                <a:latin typeface="Avenir LT Std 35 Light" pitchFamily="34" charset="0"/>
              </a:rPr>
              <a:t>un CC au barème Exceptionnel ou Bord</a:t>
            </a:r>
          </a:p>
        </p:txBody>
      </p:sp>
      <p:sp>
        <p:nvSpPr>
          <p:cNvPr id="5" name="Espace réservé du numéro de diapositive 4"/>
          <p:cNvSpPr>
            <a:spLocks noGrp="1"/>
          </p:cNvSpPr>
          <p:nvPr>
            <p:ph type="sldNum" sz="quarter" idx="7"/>
          </p:nvPr>
        </p:nvSpPr>
        <p:spPr>
          <a:xfrm>
            <a:off x="3840481" y="7324874"/>
            <a:ext cx="1226820" cy="169277"/>
          </a:xfrm>
        </p:spPr>
        <p:txBody>
          <a:bodyPr/>
          <a:lstStyle/>
          <a:p>
            <a:fld id="{B6F15528-21DE-4FAA-801E-634DDDAF4B2B}" type="slidenum">
              <a:rPr lang="fr-FR" sz="1100" smtClean="0"/>
              <a:t>18</a:t>
            </a:fld>
            <a:endParaRPr lang="fr-FR" sz="1100" dirty="0"/>
          </a:p>
        </p:txBody>
      </p:sp>
    </p:spTree>
    <p:extLst>
      <p:ext uri="{BB962C8B-B14F-4D97-AF65-F5344CB8AC3E}">
        <p14:creationId xmlns:p14="http://schemas.microsoft.com/office/powerpoint/2010/main" val="2103057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9439" y="206931"/>
            <a:ext cx="1779046" cy="503127"/>
          </a:xfrm>
          <a:custGeom>
            <a:avLst/>
            <a:gdLst/>
            <a:ahLst/>
            <a:cxnLst/>
            <a:rect l="l" t="t" r="r" b="b"/>
            <a:pathLst>
              <a:path w="2520315" h="502284">
                <a:moveTo>
                  <a:pt x="0" y="0"/>
                </a:moveTo>
                <a:lnTo>
                  <a:pt x="0" y="501688"/>
                </a:lnTo>
                <a:lnTo>
                  <a:pt x="2270023" y="501662"/>
                </a:lnTo>
                <a:lnTo>
                  <a:pt x="2310590" y="498258"/>
                </a:lnTo>
                <a:lnTo>
                  <a:pt x="2349065" y="488668"/>
                </a:lnTo>
                <a:lnTo>
                  <a:pt x="2384936" y="473406"/>
                </a:lnTo>
                <a:lnTo>
                  <a:pt x="2417689" y="452985"/>
                </a:lnTo>
                <a:lnTo>
                  <a:pt x="2446812" y="427918"/>
                </a:lnTo>
                <a:lnTo>
                  <a:pt x="2471790" y="398717"/>
                </a:lnTo>
                <a:lnTo>
                  <a:pt x="2492111" y="365896"/>
                </a:lnTo>
                <a:lnTo>
                  <a:pt x="2499014" y="351167"/>
                </a:lnTo>
                <a:lnTo>
                  <a:pt x="2269921" y="351167"/>
                </a:lnTo>
                <a:lnTo>
                  <a:pt x="2255320" y="350112"/>
                </a:lnTo>
                <a:lnTo>
                  <a:pt x="2216019" y="335475"/>
                </a:lnTo>
                <a:lnTo>
                  <a:pt x="2186587" y="306739"/>
                </a:lnTo>
                <a:lnTo>
                  <a:pt x="2171024" y="267902"/>
                </a:lnTo>
                <a:lnTo>
                  <a:pt x="2169611" y="253403"/>
                </a:lnTo>
                <a:lnTo>
                  <a:pt x="2170631" y="238362"/>
                </a:lnTo>
                <a:lnTo>
                  <a:pt x="2184900" y="198229"/>
                </a:lnTo>
                <a:lnTo>
                  <a:pt x="2212983" y="168347"/>
                </a:lnTo>
                <a:lnTo>
                  <a:pt x="2251029" y="152275"/>
                </a:lnTo>
                <a:lnTo>
                  <a:pt x="2265259" y="150601"/>
                </a:lnTo>
                <a:lnTo>
                  <a:pt x="2499057" y="150601"/>
                </a:lnTo>
                <a:lnTo>
                  <a:pt x="2492111" y="135781"/>
                </a:lnTo>
                <a:lnTo>
                  <a:pt x="2471790" y="102962"/>
                </a:lnTo>
                <a:lnTo>
                  <a:pt x="2446812" y="73763"/>
                </a:lnTo>
                <a:lnTo>
                  <a:pt x="2417689" y="48697"/>
                </a:lnTo>
                <a:lnTo>
                  <a:pt x="2384936" y="28278"/>
                </a:lnTo>
                <a:lnTo>
                  <a:pt x="2349065" y="13018"/>
                </a:lnTo>
                <a:lnTo>
                  <a:pt x="2310590" y="3429"/>
                </a:lnTo>
                <a:lnTo>
                  <a:pt x="2270023" y="25"/>
                </a:lnTo>
                <a:lnTo>
                  <a:pt x="0" y="0"/>
                </a:lnTo>
                <a:close/>
              </a:path>
              <a:path w="2520315" h="502284">
                <a:moveTo>
                  <a:pt x="2499057" y="150601"/>
                </a:moveTo>
                <a:lnTo>
                  <a:pt x="2265259" y="150601"/>
                </a:lnTo>
                <a:lnTo>
                  <a:pt x="2280642" y="151582"/>
                </a:lnTo>
                <a:lnTo>
                  <a:pt x="2295213" y="154488"/>
                </a:lnTo>
                <a:lnTo>
                  <a:pt x="2332852" y="173375"/>
                </a:lnTo>
                <a:lnTo>
                  <a:pt x="2358876" y="204611"/>
                </a:lnTo>
                <a:lnTo>
                  <a:pt x="2370065" y="244463"/>
                </a:lnTo>
                <a:lnTo>
                  <a:pt x="2369123" y="260121"/>
                </a:lnTo>
                <a:lnTo>
                  <a:pt x="2355458" y="301446"/>
                </a:lnTo>
                <a:lnTo>
                  <a:pt x="2328371" y="331998"/>
                </a:lnTo>
                <a:lnTo>
                  <a:pt x="2291511" y="348823"/>
                </a:lnTo>
                <a:lnTo>
                  <a:pt x="2269921" y="351167"/>
                </a:lnTo>
                <a:lnTo>
                  <a:pt x="2499014" y="351167"/>
                </a:lnTo>
                <a:lnTo>
                  <a:pt x="2512737" y="310997"/>
                </a:lnTo>
                <a:lnTo>
                  <a:pt x="2519169" y="271368"/>
                </a:lnTo>
                <a:lnTo>
                  <a:pt x="2519997" y="250837"/>
                </a:lnTo>
                <a:lnTo>
                  <a:pt x="2519169" y="230306"/>
                </a:lnTo>
                <a:lnTo>
                  <a:pt x="2516727" y="210232"/>
                </a:lnTo>
                <a:lnTo>
                  <a:pt x="2512737" y="190678"/>
                </a:lnTo>
                <a:lnTo>
                  <a:pt x="2507261" y="171709"/>
                </a:lnTo>
                <a:lnTo>
                  <a:pt x="2500364" y="153389"/>
                </a:lnTo>
                <a:lnTo>
                  <a:pt x="2499057" y="150601"/>
                </a:lnTo>
                <a:close/>
              </a:path>
            </a:pathLst>
          </a:custGeom>
          <a:solidFill>
            <a:srgbClr val="009AA6"/>
          </a:solidFill>
        </p:spPr>
        <p:txBody>
          <a:bodyPr wrap="square" lIns="0" tIns="0" rIns="0" bIns="0" rtlCol="0"/>
          <a:lstStyle/>
          <a:p>
            <a:endParaRPr/>
          </a:p>
        </p:txBody>
      </p:sp>
      <p:sp>
        <p:nvSpPr>
          <p:cNvPr id="3" name="object 3"/>
          <p:cNvSpPr/>
          <p:nvPr/>
        </p:nvSpPr>
        <p:spPr>
          <a:xfrm>
            <a:off x="0" y="206493"/>
            <a:ext cx="1270747" cy="500584"/>
          </a:xfrm>
          <a:custGeom>
            <a:avLst/>
            <a:gdLst/>
            <a:ahLst/>
            <a:cxnLst/>
            <a:rect l="l" t="t" r="r" b="b"/>
            <a:pathLst>
              <a:path w="1800225" h="499745">
                <a:moveTo>
                  <a:pt x="0" y="499681"/>
                </a:moveTo>
                <a:lnTo>
                  <a:pt x="1799996" y="499681"/>
                </a:lnTo>
                <a:lnTo>
                  <a:pt x="1799996" y="0"/>
                </a:lnTo>
                <a:lnTo>
                  <a:pt x="0" y="0"/>
                </a:lnTo>
                <a:lnTo>
                  <a:pt x="0" y="499681"/>
                </a:lnTo>
                <a:close/>
              </a:path>
            </a:pathLst>
          </a:custGeom>
          <a:solidFill>
            <a:srgbClr val="009AA6"/>
          </a:solidFill>
        </p:spPr>
        <p:txBody>
          <a:bodyPr wrap="square" lIns="0" tIns="0" rIns="0" bIns="0" rtlCol="0"/>
          <a:lstStyle/>
          <a:p>
            <a:endParaRPr/>
          </a:p>
        </p:txBody>
      </p:sp>
      <p:sp>
        <p:nvSpPr>
          <p:cNvPr id="4" name="object 4"/>
          <p:cNvSpPr txBox="1"/>
          <p:nvPr/>
        </p:nvSpPr>
        <p:spPr>
          <a:xfrm>
            <a:off x="2611506" y="5031604"/>
            <a:ext cx="113852" cy="276999"/>
          </a:xfrm>
          <a:prstGeom prst="rect">
            <a:avLst/>
          </a:prstGeom>
        </p:spPr>
        <p:txBody>
          <a:bodyPr vert="horz" wrap="square" lIns="0" tIns="0" rIns="0" bIns="0" rtlCol="0">
            <a:spAutoFit/>
          </a:bodyPr>
          <a:lstStyle/>
          <a:p>
            <a:pPr marL="12700">
              <a:lnSpc>
                <a:spcPct val="100000"/>
              </a:lnSpc>
            </a:pPr>
            <a:r>
              <a:rPr sz="900" b="1" dirty="0">
                <a:solidFill>
                  <a:srgbClr val="3C3732"/>
                </a:solidFill>
                <a:latin typeface="Avenir LT Std 65 Medium"/>
                <a:cs typeface="Avenir LT Std 65 Medium"/>
              </a:rPr>
              <a:t>26</a:t>
            </a:r>
            <a:endParaRPr sz="900">
              <a:latin typeface="Avenir LT Std 65 Medium"/>
              <a:cs typeface="Avenir LT Std 65 Medium"/>
            </a:endParaRPr>
          </a:p>
        </p:txBody>
      </p:sp>
      <p:sp>
        <p:nvSpPr>
          <p:cNvPr id="5" name="object 5"/>
          <p:cNvSpPr txBox="1">
            <a:spLocks noGrp="1"/>
          </p:cNvSpPr>
          <p:nvPr>
            <p:ph type="title"/>
          </p:nvPr>
        </p:nvSpPr>
        <p:spPr>
          <a:xfrm>
            <a:off x="315035" y="358611"/>
            <a:ext cx="2663450" cy="215444"/>
          </a:xfrm>
          <a:prstGeom prst="rect">
            <a:avLst/>
          </a:prstGeom>
        </p:spPr>
        <p:txBody>
          <a:bodyPr vert="horz" wrap="square" lIns="0" tIns="0" rIns="0" bIns="0" rtlCol="0">
            <a:spAutoFit/>
          </a:bodyPr>
          <a:lstStyle/>
          <a:p>
            <a:pPr marL="12700">
              <a:lnSpc>
                <a:spcPct val="100000"/>
              </a:lnSpc>
            </a:pPr>
            <a:r>
              <a:rPr sz="1400" dirty="0">
                <a:solidFill>
                  <a:schemeClr val="bg1"/>
                </a:solidFill>
              </a:rPr>
              <a:t>CAS </a:t>
            </a:r>
            <a:r>
              <a:rPr sz="1400" spc="-130" dirty="0">
                <a:solidFill>
                  <a:schemeClr val="bg1"/>
                </a:solidFill>
              </a:rPr>
              <a:t>P</a:t>
            </a:r>
            <a:r>
              <a:rPr sz="1400" dirty="0">
                <a:solidFill>
                  <a:schemeClr val="bg1"/>
                </a:solidFill>
              </a:rPr>
              <a:t>A</a:t>
            </a:r>
            <a:r>
              <a:rPr sz="1400" spc="-30" dirty="0">
                <a:solidFill>
                  <a:schemeClr val="bg1"/>
                </a:solidFill>
              </a:rPr>
              <a:t>R</a:t>
            </a:r>
            <a:r>
              <a:rPr sz="1400" dirty="0">
                <a:solidFill>
                  <a:schemeClr val="bg1"/>
                </a:solidFill>
              </a:rPr>
              <a:t>TICULIERS</a:t>
            </a:r>
          </a:p>
        </p:txBody>
      </p:sp>
      <p:sp>
        <p:nvSpPr>
          <p:cNvPr id="6" name="object 6"/>
          <p:cNvSpPr txBox="1"/>
          <p:nvPr/>
        </p:nvSpPr>
        <p:spPr>
          <a:xfrm>
            <a:off x="152400" y="968375"/>
            <a:ext cx="4639236" cy="741229"/>
          </a:xfrm>
          <a:prstGeom prst="rect">
            <a:avLst/>
          </a:prstGeom>
        </p:spPr>
        <p:txBody>
          <a:bodyPr vert="horz" wrap="square" lIns="0" tIns="0" rIns="0" bIns="0" rtlCol="0">
            <a:spAutoFit/>
          </a:bodyPr>
          <a:lstStyle/>
          <a:p>
            <a:pPr marL="12700">
              <a:lnSpc>
                <a:spcPct val="100000"/>
              </a:lnSpc>
            </a:pPr>
            <a:r>
              <a:rPr sz="1600" b="1" dirty="0">
                <a:solidFill>
                  <a:srgbClr val="009BA4"/>
                </a:solidFill>
                <a:latin typeface="Avenir LT Std 65 Medium"/>
                <a:cs typeface="Avenir LT Std 65 Medium"/>
              </a:rPr>
              <a:t>LES ANIMAUX EN CONTENANT OU TENUS EN LAISSE - </a:t>
            </a:r>
            <a:r>
              <a:rPr sz="1600" b="0" dirty="0">
                <a:solidFill>
                  <a:srgbClr val="009BA4"/>
                </a:solidFill>
                <a:latin typeface="Avenir LT Std 35 Light"/>
                <a:cs typeface="Avenir LT Std 35 Light"/>
              </a:rPr>
              <a:t>EXTRAIT DE LA VO187</a:t>
            </a:r>
            <a:endParaRPr sz="1600" dirty="0">
              <a:latin typeface="Avenir LT Std 35 Light"/>
              <a:cs typeface="Avenir LT Std 35 Light"/>
            </a:endParaRPr>
          </a:p>
          <a:p>
            <a:pPr marL="12700">
              <a:lnSpc>
                <a:spcPct val="100000"/>
              </a:lnSpc>
              <a:spcBef>
                <a:spcPts val="545"/>
              </a:spcBef>
            </a:pPr>
            <a:r>
              <a:rPr sz="1200" b="1" dirty="0">
                <a:solidFill>
                  <a:srgbClr val="3C3732"/>
                </a:solidFill>
                <a:latin typeface="Avenir LT Std 65 Medium"/>
                <a:cs typeface="Avenir LT Std 65 Medium"/>
              </a:rPr>
              <a:t>RAPPEL : </a:t>
            </a:r>
            <a:r>
              <a:rPr sz="1200" b="0" dirty="0">
                <a:solidFill>
                  <a:srgbClr val="3C3732"/>
                </a:solidFill>
                <a:latin typeface="Avenir LT Std 35 Light"/>
                <a:cs typeface="Avenir LT Std 35 Light"/>
              </a:rPr>
              <a:t>Le ba</a:t>
            </a:r>
            <a:r>
              <a:rPr sz="1200" b="0" spc="-25" dirty="0">
                <a:solidFill>
                  <a:srgbClr val="3C3732"/>
                </a:solidFill>
                <a:latin typeface="Avenir LT Std 35 Light"/>
                <a:cs typeface="Avenir LT Std 35 Light"/>
              </a:rPr>
              <a:t>r</a:t>
            </a:r>
            <a:r>
              <a:rPr sz="1200" b="0" dirty="0">
                <a:solidFill>
                  <a:srgbClr val="3C3732"/>
                </a:solidFill>
                <a:latin typeface="Avenir LT Std 35 Light"/>
                <a:cs typeface="Avenir LT Std 35 Light"/>
              </a:rPr>
              <a:t>ème exceptionnel n'est pas applicable aux animaux</a:t>
            </a:r>
            <a:endParaRPr sz="1200" dirty="0">
              <a:latin typeface="Avenir LT Std 35 Light"/>
              <a:cs typeface="Avenir LT Std 35 Light"/>
            </a:endParaRPr>
          </a:p>
        </p:txBody>
      </p:sp>
      <p:graphicFrame>
        <p:nvGraphicFramePr>
          <p:cNvPr id="8" name="Tableau 7"/>
          <p:cNvGraphicFramePr>
            <a:graphicFrameLocks noGrp="1"/>
          </p:cNvGraphicFramePr>
          <p:nvPr>
            <p:extLst>
              <p:ext uri="{D42A27DB-BD31-4B8C-83A1-F6EECF244321}">
                <p14:modId xmlns:p14="http://schemas.microsoft.com/office/powerpoint/2010/main" val="99965601"/>
              </p:ext>
            </p:extLst>
          </p:nvPr>
        </p:nvGraphicFramePr>
        <p:xfrm>
          <a:off x="10633" y="1958975"/>
          <a:ext cx="5312734" cy="4745992"/>
        </p:xfrm>
        <a:graphic>
          <a:graphicData uri="http://schemas.openxmlformats.org/drawingml/2006/table">
            <a:tbl>
              <a:tblPr firstRow="1" bandRow="1">
                <a:tableStyleId>{5C22544A-7EE6-4342-B048-85BDC9FD1C3A}</a:tableStyleId>
              </a:tblPr>
              <a:tblGrid>
                <a:gridCol w="1015670">
                  <a:extLst>
                    <a:ext uri="{9D8B030D-6E8A-4147-A177-3AD203B41FA5}">
                      <a16:colId xmlns:a16="http://schemas.microsoft.com/office/drawing/2014/main" val="20000"/>
                    </a:ext>
                  </a:extLst>
                </a:gridCol>
                <a:gridCol w="781284">
                  <a:extLst>
                    <a:ext uri="{9D8B030D-6E8A-4147-A177-3AD203B41FA5}">
                      <a16:colId xmlns:a16="http://schemas.microsoft.com/office/drawing/2014/main" val="20001"/>
                    </a:ext>
                  </a:extLst>
                </a:gridCol>
                <a:gridCol w="1093798">
                  <a:extLst>
                    <a:ext uri="{9D8B030D-6E8A-4147-A177-3AD203B41FA5}">
                      <a16:colId xmlns:a16="http://schemas.microsoft.com/office/drawing/2014/main" val="20002"/>
                    </a:ext>
                  </a:extLst>
                </a:gridCol>
                <a:gridCol w="1093798">
                  <a:extLst>
                    <a:ext uri="{9D8B030D-6E8A-4147-A177-3AD203B41FA5}">
                      <a16:colId xmlns:a16="http://schemas.microsoft.com/office/drawing/2014/main" val="20003"/>
                    </a:ext>
                  </a:extLst>
                </a:gridCol>
                <a:gridCol w="1328184">
                  <a:extLst>
                    <a:ext uri="{9D8B030D-6E8A-4147-A177-3AD203B41FA5}">
                      <a16:colId xmlns:a16="http://schemas.microsoft.com/office/drawing/2014/main" val="20004"/>
                    </a:ext>
                  </a:extLst>
                </a:gridCol>
              </a:tblGrid>
              <a:tr h="669926">
                <a:tc>
                  <a:txBody>
                    <a:bodyPr/>
                    <a:lstStyle/>
                    <a:p>
                      <a:r>
                        <a:rPr lang="fr-FR" sz="1100" b="0" dirty="0">
                          <a:latin typeface="Avenir LT Std 65 Medium" pitchFamily="34" charset="0"/>
                        </a:rPr>
                        <a:t>SITUATION</a:t>
                      </a:r>
                      <a:endParaRPr lang="fr-FR" sz="1050" b="0" dirty="0">
                        <a:latin typeface="Avenir LT Std 65 Medium" pitchFamily="34" charset="0"/>
                      </a:endParaRPr>
                    </a:p>
                  </a:txBody>
                  <a:tcPr anchor="ctr">
                    <a:solidFill>
                      <a:srgbClr val="009AA6"/>
                    </a:solidFill>
                  </a:tcPr>
                </a:tc>
                <a:tc>
                  <a:txBody>
                    <a:bodyPr/>
                    <a:lstStyle/>
                    <a:p>
                      <a:r>
                        <a:rPr lang="fr-FR" sz="1050" b="0" dirty="0">
                          <a:latin typeface="Avenir LT Std 65 Medium" pitchFamily="34" charset="0"/>
                        </a:rPr>
                        <a:t>BAREME</a:t>
                      </a:r>
                    </a:p>
                  </a:txBody>
                  <a:tcPr anchor="ctr">
                    <a:solidFill>
                      <a:srgbClr val="009AA6"/>
                    </a:solidFill>
                  </a:tcPr>
                </a:tc>
                <a:tc>
                  <a:txBody>
                    <a:bodyPr/>
                    <a:lstStyle/>
                    <a:p>
                      <a:r>
                        <a:rPr lang="fr-FR" sz="1050" b="0" dirty="0">
                          <a:latin typeface="Avenir LT Std 65 Medium" pitchFamily="34" charset="0"/>
                        </a:rPr>
                        <a:t>MOTIF</a:t>
                      </a:r>
                    </a:p>
                  </a:txBody>
                  <a:tcPr anchor="ctr">
                    <a:solidFill>
                      <a:srgbClr val="009AA6"/>
                    </a:solidFill>
                  </a:tcPr>
                </a:tc>
                <a:tc>
                  <a:txBody>
                    <a:bodyPr/>
                    <a:lstStyle/>
                    <a:p>
                      <a:r>
                        <a:rPr lang="fr-FR" sz="1050" b="0" dirty="0">
                          <a:latin typeface="Avenir LT Std 65 Medium" pitchFamily="34" charset="0"/>
                        </a:rPr>
                        <a:t>REDUCTIONS</a:t>
                      </a:r>
                      <a:r>
                        <a:rPr lang="fr-FR" sz="1050" b="0" baseline="0" dirty="0">
                          <a:latin typeface="Avenir LT Std 65 Medium" pitchFamily="34" charset="0"/>
                        </a:rPr>
                        <a:t> </a:t>
                      </a:r>
                      <a:endParaRPr lang="fr-FR" sz="1050" b="0" dirty="0">
                        <a:latin typeface="Avenir LT Std 65 Medium" pitchFamily="34" charset="0"/>
                      </a:endParaRPr>
                    </a:p>
                  </a:txBody>
                  <a:tcPr anchor="ctr">
                    <a:solidFill>
                      <a:srgbClr val="009AA6"/>
                    </a:solidFill>
                  </a:tcPr>
                </a:tc>
                <a:tc>
                  <a:txBody>
                    <a:bodyPr/>
                    <a:lstStyle/>
                    <a:p>
                      <a:r>
                        <a:rPr lang="fr-FR" sz="1050" b="0" dirty="0">
                          <a:latin typeface="Avenir LT Std 65 Medium" pitchFamily="34" charset="0"/>
                        </a:rPr>
                        <a:t>COMMENTAIRES</a:t>
                      </a:r>
                    </a:p>
                  </a:txBody>
                  <a:tcPr anchor="ctr">
                    <a:solidFill>
                      <a:srgbClr val="009AA6"/>
                    </a:solidFill>
                  </a:tcPr>
                </a:tc>
                <a:extLst>
                  <a:ext uri="{0D108BD9-81ED-4DB2-BD59-A6C34878D82A}">
                    <a16:rowId xmlns:a16="http://schemas.microsoft.com/office/drawing/2014/main" val="10000"/>
                  </a:ext>
                </a:extLst>
              </a:tr>
              <a:tr h="669926">
                <a:tc>
                  <a:txBody>
                    <a:bodyPr/>
                    <a:lstStyle/>
                    <a:p>
                      <a:r>
                        <a:rPr lang="fr-FR" sz="1050" dirty="0">
                          <a:latin typeface="Avenir LT Std 35 Light" pitchFamily="34" charset="0"/>
                        </a:rPr>
                        <a:t>Animal en contenant CH98</a:t>
                      </a:r>
                    </a:p>
                  </a:txBody>
                  <a:tcPr anchor="ctr"/>
                </a:tc>
                <a:tc rowSpan="2">
                  <a:txBody>
                    <a:bodyPr/>
                    <a:lstStyle/>
                    <a:p>
                      <a:r>
                        <a:rPr lang="fr-FR" sz="1050" dirty="0">
                          <a:latin typeface="Avenir LT Std 35 Light" pitchFamily="34" charset="0"/>
                        </a:rPr>
                        <a:t>Bord ou contrôle</a:t>
                      </a:r>
                    </a:p>
                  </a:txBody>
                  <a:tcPr anchor="ctr"/>
                </a:tc>
                <a:tc>
                  <a:txBody>
                    <a:bodyPr/>
                    <a:lstStyle/>
                    <a:p>
                      <a:r>
                        <a:rPr lang="fr-FR" sz="1050" dirty="0">
                          <a:latin typeface="Avenir LT Std 35 Light" pitchFamily="34" charset="0"/>
                        </a:rPr>
                        <a:t>Sans titre valable/</a:t>
                      </a:r>
                      <a:r>
                        <a:rPr lang="fr-FR" sz="1050" baseline="0" dirty="0">
                          <a:latin typeface="Avenir LT Std 35 Light" pitchFamily="34" charset="0"/>
                        </a:rPr>
                        <a:t> Petit animal</a:t>
                      </a:r>
                      <a:endParaRPr lang="fr-FR" sz="1050" dirty="0">
                        <a:latin typeface="Avenir LT Std 35 Light" pitchFamily="34" charset="0"/>
                      </a:endParaRPr>
                    </a:p>
                  </a:txBody>
                  <a:tcPr anchor="ctr"/>
                </a:tc>
                <a:tc>
                  <a:txBody>
                    <a:bodyPr/>
                    <a:lstStyle/>
                    <a:p>
                      <a:r>
                        <a:rPr lang="fr-FR" sz="1050" dirty="0">
                          <a:latin typeface="Avenir LT Std 35 Light" pitchFamily="34" charset="0"/>
                        </a:rPr>
                        <a:t>Forfait</a:t>
                      </a:r>
                    </a:p>
                  </a:txBody>
                  <a:tcPr anchor="ctr"/>
                </a:tc>
                <a:tc>
                  <a:txBody>
                    <a:bodyPr/>
                    <a:lstStyle/>
                    <a:p>
                      <a:endParaRPr lang="fr-FR" sz="1050" dirty="0">
                        <a:latin typeface="Avenir LT Std 35 Light" pitchFamily="34" charset="0"/>
                      </a:endParaRPr>
                    </a:p>
                  </a:txBody>
                  <a:tcPr anchor="ctr"/>
                </a:tc>
                <a:extLst>
                  <a:ext uri="{0D108BD9-81ED-4DB2-BD59-A6C34878D82A}">
                    <a16:rowId xmlns:a16="http://schemas.microsoft.com/office/drawing/2014/main" val="10001"/>
                  </a:ext>
                </a:extLst>
              </a:tr>
              <a:tr h="669926">
                <a:tc>
                  <a:txBody>
                    <a:bodyPr/>
                    <a:lstStyle/>
                    <a:p>
                      <a:r>
                        <a:rPr lang="fr-FR" sz="1050" dirty="0">
                          <a:latin typeface="Avenir LT Std 35 Light" pitchFamily="34" charset="0"/>
                        </a:rPr>
                        <a:t>Chien tenu en laisse et muselé CH50</a:t>
                      </a:r>
                    </a:p>
                  </a:txBody>
                  <a:tcPr anchor="ctr"/>
                </a:tc>
                <a:tc vMerge="1">
                  <a:txBody>
                    <a:bodyPr/>
                    <a:lstStyle/>
                    <a:p>
                      <a:endParaRPr lang="fr-FR" sz="1000" dirty="0">
                        <a:latin typeface="Avenir LT Std 35 Light" pitchFamily="34" charset="0"/>
                      </a:endParaRPr>
                    </a:p>
                  </a:txBody>
                  <a:tcPr anchor="ctr"/>
                </a:tc>
                <a:tc>
                  <a:txBody>
                    <a:bodyPr/>
                    <a:lstStyle/>
                    <a:p>
                      <a:r>
                        <a:rPr lang="fr-FR" sz="1050" dirty="0">
                          <a:latin typeface="Avenir LT Std 35 Light" pitchFamily="34" charset="0"/>
                        </a:rPr>
                        <a:t>Sans</a:t>
                      </a:r>
                      <a:r>
                        <a:rPr lang="fr-FR" sz="1050" baseline="0" dirty="0">
                          <a:latin typeface="Avenir LT Std 35 Light" pitchFamily="34" charset="0"/>
                        </a:rPr>
                        <a:t> titre valable/ Animal hors contenant</a:t>
                      </a:r>
                      <a:endParaRPr lang="fr-FR" sz="1050" dirty="0">
                        <a:latin typeface="Avenir LT Std 35 Light" pitchFamily="34" charset="0"/>
                      </a:endParaRPr>
                    </a:p>
                  </a:txBody>
                  <a:tcPr anchor="ctr"/>
                </a:tc>
                <a:tc>
                  <a:txBody>
                    <a:bodyPr/>
                    <a:lstStyle/>
                    <a:p>
                      <a:r>
                        <a:rPr lang="fr-FR" sz="1050" dirty="0">
                          <a:latin typeface="Avenir LT Std 35 Light" pitchFamily="34" charset="0"/>
                        </a:rPr>
                        <a:t>50% en 2</a:t>
                      </a:r>
                      <a:r>
                        <a:rPr lang="fr-FR" sz="1050" baseline="30000" dirty="0">
                          <a:latin typeface="Avenir LT Std 35 Light" pitchFamily="34" charset="0"/>
                        </a:rPr>
                        <a:t>ème</a:t>
                      </a:r>
                      <a:r>
                        <a:rPr lang="fr-FR" sz="1050" baseline="0" dirty="0">
                          <a:latin typeface="Avenir LT Std 35 Light" pitchFamily="34" charset="0"/>
                        </a:rPr>
                        <a:t> classe</a:t>
                      </a:r>
                      <a:endParaRPr lang="fr-FR" sz="1050" dirty="0">
                        <a:latin typeface="Avenir LT Std 35 Light" pitchFamily="34" charset="0"/>
                      </a:endParaRPr>
                    </a:p>
                  </a:txBody>
                  <a:tcPr anchor="ctr"/>
                </a:tc>
                <a:tc>
                  <a:txBody>
                    <a:bodyPr/>
                    <a:lstStyle/>
                    <a:p>
                      <a:r>
                        <a:rPr lang="fr-FR" sz="1050" dirty="0">
                          <a:latin typeface="Avenir LT Std 35 Light" pitchFamily="34" charset="0"/>
                        </a:rPr>
                        <a:t>Pas de barème exceptionnel</a:t>
                      </a:r>
                    </a:p>
                  </a:txBody>
                  <a:tcPr anchor="ctr"/>
                </a:tc>
                <a:extLst>
                  <a:ext uri="{0D108BD9-81ED-4DB2-BD59-A6C34878D82A}">
                    <a16:rowId xmlns:a16="http://schemas.microsoft.com/office/drawing/2014/main" val="10002"/>
                  </a:ext>
                </a:extLst>
              </a:tr>
              <a:tr h="669926">
                <a:tc>
                  <a:txBody>
                    <a:bodyPr/>
                    <a:lstStyle/>
                    <a:p>
                      <a:r>
                        <a:rPr lang="fr-FR" sz="1050" dirty="0">
                          <a:latin typeface="Avenir LT Std 35 Light" pitchFamily="34" charset="0"/>
                        </a:rPr>
                        <a:t>Chien</a:t>
                      </a:r>
                      <a:r>
                        <a:rPr lang="fr-FR" sz="1050" baseline="0" dirty="0">
                          <a:latin typeface="Avenir LT Std 35 Light" pitchFamily="34" charset="0"/>
                        </a:rPr>
                        <a:t> tenu en laisse avec un billet contenant</a:t>
                      </a:r>
                    </a:p>
                    <a:p>
                      <a:endParaRPr lang="fr-FR" sz="1050" dirty="0">
                        <a:latin typeface="Avenir LT Std 35 Light" pitchFamily="34" charset="0"/>
                      </a:endParaRPr>
                    </a:p>
                  </a:txBody>
                  <a:tcPr anchor="ctr"/>
                </a:tc>
                <a:tc>
                  <a:txBody>
                    <a:bodyPr/>
                    <a:lstStyle/>
                    <a:p>
                      <a:r>
                        <a:rPr lang="fr-FR" sz="1050" dirty="0">
                          <a:latin typeface="Avenir LT Std 35 Light" pitchFamily="34" charset="0"/>
                        </a:rPr>
                        <a:t>Bord</a:t>
                      </a:r>
                    </a:p>
                  </a:txBody>
                  <a:tcPr anchor="ctr"/>
                </a:tc>
                <a:tc>
                  <a:txBody>
                    <a:bodyPr/>
                    <a:lstStyle/>
                    <a:p>
                      <a:r>
                        <a:rPr lang="fr-FR" sz="1050" dirty="0">
                          <a:latin typeface="Avenir LT Std 35 Light" pitchFamily="34" charset="0"/>
                        </a:rPr>
                        <a:t>Sans</a:t>
                      </a:r>
                      <a:r>
                        <a:rPr lang="fr-FR" sz="1050" baseline="0" dirty="0">
                          <a:latin typeface="Avenir LT Std 35 Light" pitchFamily="34" charset="0"/>
                        </a:rPr>
                        <a:t> titre valable/Animal hors contenant</a:t>
                      </a:r>
                      <a:endParaRPr lang="fr-FR" sz="1050" dirty="0">
                        <a:latin typeface="Avenir LT Std 35 Light" pitchFamily="34" charset="0"/>
                      </a:endParaRPr>
                    </a:p>
                  </a:txBody>
                  <a:tcPr anchor="ctr"/>
                </a:tc>
                <a:tc>
                  <a:txBody>
                    <a:bodyPr/>
                    <a:lstStyle/>
                    <a:p>
                      <a:r>
                        <a:rPr lang="fr-FR" sz="1050" dirty="0">
                          <a:latin typeface="Avenir LT Std 35 Light" pitchFamily="34" charset="0"/>
                        </a:rPr>
                        <a:t>50% en 2</a:t>
                      </a:r>
                      <a:r>
                        <a:rPr lang="fr-FR" sz="1050" baseline="30000" dirty="0">
                          <a:latin typeface="Avenir LT Std 35 Light" pitchFamily="34" charset="0"/>
                        </a:rPr>
                        <a:t>ème</a:t>
                      </a:r>
                      <a:r>
                        <a:rPr lang="fr-FR" sz="1050" dirty="0">
                          <a:latin typeface="Avenir LT Std 35 Light" pitchFamily="34" charset="0"/>
                        </a:rPr>
                        <a:t> classe</a:t>
                      </a:r>
                    </a:p>
                  </a:txBody>
                  <a:tcPr anchor="ctr"/>
                </a:tc>
                <a:tc>
                  <a:txBody>
                    <a:bodyPr/>
                    <a:lstStyle/>
                    <a:p>
                      <a:r>
                        <a:rPr lang="fr-FR" sz="1050" dirty="0">
                          <a:latin typeface="Avenir LT Std 35 Light" pitchFamily="34" charset="0"/>
                        </a:rPr>
                        <a:t>Reprendre</a:t>
                      </a:r>
                      <a:r>
                        <a:rPr lang="fr-FR" sz="1050" baseline="0" dirty="0">
                          <a:latin typeface="Avenir LT Std 35 Light" pitchFamily="34" charset="0"/>
                        </a:rPr>
                        <a:t> le billet présenté pour sa valeur</a:t>
                      </a:r>
                      <a:endParaRPr lang="fr-FR" sz="1050" dirty="0">
                        <a:latin typeface="Avenir LT Std 35 Light" pitchFamily="34" charset="0"/>
                      </a:endParaRPr>
                    </a:p>
                  </a:txBody>
                  <a:tcPr anchor="ctr"/>
                </a:tc>
                <a:extLst>
                  <a:ext uri="{0D108BD9-81ED-4DB2-BD59-A6C34878D82A}">
                    <a16:rowId xmlns:a16="http://schemas.microsoft.com/office/drawing/2014/main" val="10003"/>
                  </a:ext>
                </a:extLst>
              </a:tr>
              <a:tr h="669926">
                <a:tc>
                  <a:txBody>
                    <a:bodyPr/>
                    <a:lstStyle/>
                    <a:p>
                      <a:r>
                        <a:rPr lang="fr-FR" sz="1050" dirty="0">
                          <a:latin typeface="Avenir LT Std 35 Light" pitchFamily="34" charset="0"/>
                        </a:rPr>
                        <a:t>Animal non muselé et non tenu en laisse</a:t>
                      </a:r>
                    </a:p>
                  </a:txBody>
                  <a:tcPr anchor="ctr"/>
                </a:tc>
                <a:tc>
                  <a:txBody>
                    <a:bodyPr/>
                    <a:lstStyle/>
                    <a:p>
                      <a:r>
                        <a:rPr lang="fr-FR" sz="1050" dirty="0">
                          <a:latin typeface="Avenir LT Std 35 Light" pitchFamily="34" charset="0"/>
                        </a:rPr>
                        <a:t>Non tarifaire/</a:t>
                      </a:r>
                    </a:p>
                    <a:p>
                      <a:r>
                        <a:rPr lang="fr-FR" sz="1050" dirty="0">
                          <a:latin typeface="Avenir LT Std 35 Light" pitchFamily="34" charset="0"/>
                        </a:rPr>
                        <a:t>Animal</a:t>
                      </a:r>
                    </a:p>
                  </a:txBody>
                  <a:tcPr anchor="ctr"/>
                </a:tc>
                <a:tc>
                  <a:txBody>
                    <a:bodyPr/>
                    <a:lstStyle/>
                    <a:p>
                      <a:r>
                        <a:rPr lang="fr-FR" sz="1050" dirty="0">
                          <a:latin typeface="Avenir LT Std 35 Light" pitchFamily="34" charset="0"/>
                        </a:rPr>
                        <a:t>Chien non tenu/Muselé</a:t>
                      </a:r>
                    </a:p>
                  </a:txBody>
                  <a:tcPr anchor="ctr"/>
                </a:tc>
                <a:tc>
                  <a:txBody>
                    <a:bodyPr/>
                    <a:lstStyle/>
                    <a:p>
                      <a:r>
                        <a:rPr lang="fr-FR" sz="1050" dirty="0">
                          <a:latin typeface="Avenir LT Std 35 Light" pitchFamily="34" charset="0"/>
                        </a:rPr>
                        <a:t>Forfait</a:t>
                      </a:r>
                    </a:p>
                  </a:txBody>
                  <a:tcPr anchor="ctr"/>
                </a:tc>
                <a:tc>
                  <a:txBody>
                    <a:bodyPr/>
                    <a:lstStyle/>
                    <a:p>
                      <a:r>
                        <a:rPr lang="fr-FR" sz="1050" dirty="0">
                          <a:latin typeface="Avenir LT Std 35 Light" pitchFamily="34" charset="0"/>
                        </a:rPr>
                        <a:t>Amende</a:t>
                      </a:r>
                      <a:r>
                        <a:rPr lang="fr-FR" sz="1050" baseline="0" dirty="0">
                          <a:latin typeface="Avenir LT Std 35 Light" pitchFamily="34" charset="0"/>
                        </a:rPr>
                        <a:t> de 4</a:t>
                      </a:r>
                      <a:r>
                        <a:rPr lang="fr-FR" sz="1050" baseline="30000" dirty="0">
                          <a:latin typeface="Avenir LT Std 35 Light" pitchFamily="34" charset="0"/>
                        </a:rPr>
                        <a:t>ème</a:t>
                      </a:r>
                      <a:r>
                        <a:rPr lang="fr-FR" sz="1050" baseline="0" dirty="0">
                          <a:latin typeface="Avenir LT Std 35 Light" pitchFamily="34" charset="0"/>
                        </a:rPr>
                        <a:t> classe</a:t>
                      </a:r>
                      <a:endParaRPr lang="fr-FR" sz="1050" dirty="0">
                        <a:latin typeface="Avenir LT Std 35 Light" pitchFamily="34" charset="0"/>
                      </a:endParaRPr>
                    </a:p>
                  </a:txBody>
                  <a:tcPr anchor="ctr"/>
                </a:tc>
                <a:extLst>
                  <a:ext uri="{0D108BD9-81ED-4DB2-BD59-A6C34878D82A}">
                    <a16:rowId xmlns:a16="http://schemas.microsoft.com/office/drawing/2014/main" val="10004"/>
                  </a:ext>
                </a:extLst>
              </a:tr>
              <a:tr h="669926">
                <a:tc>
                  <a:txBody>
                    <a:bodyPr/>
                    <a:lstStyle/>
                    <a:p>
                      <a:r>
                        <a:rPr lang="fr-FR" sz="1050" dirty="0">
                          <a:latin typeface="Avenir LT Std 35 Light" pitchFamily="34" charset="0"/>
                        </a:rPr>
                        <a:t>Chien guide d’aveugles ou d’assistance</a:t>
                      </a:r>
                    </a:p>
                  </a:txBody>
                  <a:tcPr anchor="ctr"/>
                </a:tc>
                <a:tc>
                  <a:txBody>
                    <a:bodyPr/>
                    <a:lstStyle/>
                    <a:p>
                      <a:r>
                        <a:rPr lang="fr-FR" sz="1050" dirty="0">
                          <a:latin typeface="Avenir LT Std 35 Light" pitchFamily="34" charset="0"/>
                        </a:rPr>
                        <a:t>Aucun</a:t>
                      </a:r>
                    </a:p>
                  </a:txBody>
                  <a:tcPr anchor="ctr"/>
                </a:tc>
                <a:tc>
                  <a:txBody>
                    <a:bodyPr/>
                    <a:lstStyle/>
                    <a:p>
                      <a:r>
                        <a:rPr lang="fr-FR" sz="1050" dirty="0">
                          <a:latin typeface="Avenir LT Std 35 Light" pitchFamily="34" charset="0"/>
                        </a:rPr>
                        <a:t>Aucun</a:t>
                      </a:r>
                    </a:p>
                  </a:txBody>
                  <a:tcPr anchor="ctr"/>
                </a:tc>
                <a:tc>
                  <a:txBody>
                    <a:bodyPr/>
                    <a:lstStyle/>
                    <a:p>
                      <a:r>
                        <a:rPr lang="fr-FR" sz="1050" dirty="0">
                          <a:latin typeface="Avenir LT Std 35 Light" pitchFamily="34" charset="0"/>
                        </a:rPr>
                        <a:t>Gratuit</a:t>
                      </a:r>
                    </a:p>
                  </a:txBody>
                  <a:tcPr anchor="ctr"/>
                </a:tc>
                <a:tc>
                  <a:txBody>
                    <a:bodyPr/>
                    <a:lstStyle/>
                    <a:p>
                      <a:r>
                        <a:rPr lang="fr-FR" sz="1050" dirty="0">
                          <a:latin typeface="Avenir LT Std 35 Light" pitchFamily="34" charset="0"/>
                        </a:rPr>
                        <a:t>Acceptés gratuitement Dispensés d’un titre de transport Ex</a:t>
                      </a:r>
                      <a:r>
                        <a:rPr lang="fr-FR" sz="1050" baseline="0" dirty="0">
                          <a:latin typeface="Avenir LT Std 35 Light" pitchFamily="34" charset="0"/>
                        </a:rPr>
                        <a:t> CH99 et du port de la muselière</a:t>
                      </a:r>
                      <a:endParaRPr lang="fr-FR" sz="1050" dirty="0">
                        <a:latin typeface="Avenir LT Std 35 Light" pitchFamily="34" charset="0"/>
                      </a:endParaRPr>
                    </a:p>
                  </a:txBody>
                  <a:tcPr anchor="ctr"/>
                </a:tc>
                <a:extLst>
                  <a:ext uri="{0D108BD9-81ED-4DB2-BD59-A6C34878D82A}">
                    <a16:rowId xmlns:a16="http://schemas.microsoft.com/office/drawing/2014/main" val="10005"/>
                  </a:ext>
                </a:extLst>
              </a:tr>
            </a:tbl>
          </a:graphicData>
        </a:graphic>
      </p:graphicFrame>
      <p:sp>
        <p:nvSpPr>
          <p:cNvPr id="7" name="Espace réservé du numéro de diapositive 6"/>
          <p:cNvSpPr>
            <a:spLocks noGrp="1"/>
          </p:cNvSpPr>
          <p:nvPr>
            <p:ph type="sldNum" sz="quarter" idx="7"/>
          </p:nvPr>
        </p:nvSpPr>
        <p:spPr>
          <a:xfrm>
            <a:off x="3840481" y="7341665"/>
            <a:ext cx="1226820" cy="169277"/>
          </a:xfrm>
        </p:spPr>
        <p:txBody>
          <a:bodyPr/>
          <a:lstStyle/>
          <a:p>
            <a:fld id="{B6F15528-21DE-4FAA-801E-634DDDAF4B2B}" type="slidenum">
              <a:rPr lang="fr-FR" sz="1100" smtClean="0"/>
              <a:t>19</a:t>
            </a:fld>
            <a:endParaRPr lang="fr-FR" sz="1400" dirty="0"/>
          </a:p>
        </p:txBody>
      </p:sp>
    </p:spTree>
    <p:extLst>
      <p:ext uri="{BB962C8B-B14F-4D97-AF65-F5344CB8AC3E}">
        <p14:creationId xmlns:p14="http://schemas.microsoft.com/office/powerpoint/2010/main" val="3982807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7"/>
          </p:nvPr>
        </p:nvSpPr>
        <p:spPr/>
        <p:txBody>
          <a:bodyPr/>
          <a:lstStyle/>
          <a:p>
            <a:fld id="{B6F15528-21DE-4FAA-801E-634DDDAF4B2B}" type="slidenum">
              <a:rPr lang="fr-FR" smtClean="0"/>
              <a:t>20</a:t>
            </a:fld>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834732" y="2171930"/>
            <a:ext cx="6470066" cy="3276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152400" y="206375"/>
            <a:ext cx="3685470" cy="246221"/>
          </a:xfrm>
          <a:prstGeom prst="rect">
            <a:avLst/>
          </a:prstGeom>
          <a:noFill/>
        </p:spPr>
        <p:txBody>
          <a:bodyPr wrap="square" rtlCol="0">
            <a:spAutoFit/>
          </a:bodyPr>
          <a:lstStyle/>
          <a:p>
            <a:r>
              <a:rPr lang="fr-FR" sz="1000" b="1" dirty="0">
                <a:latin typeface="Avenir LT Std 35 Light" pitchFamily="34" charset="0"/>
              </a:rPr>
              <a:t>OFFRE VOYAGES SUR LE RESEAU REMI</a:t>
            </a:r>
          </a:p>
        </p:txBody>
      </p:sp>
    </p:spTree>
    <p:extLst>
      <p:ext uri="{BB962C8B-B14F-4D97-AF65-F5344CB8AC3E}">
        <p14:creationId xmlns:p14="http://schemas.microsoft.com/office/powerpoint/2010/main" val="3054929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7"/>
          </p:nvPr>
        </p:nvSpPr>
        <p:spPr/>
        <p:txBody>
          <a:bodyPr/>
          <a:lstStyle/>
          <a:p>
            <a:fld id="{B6F15528-21DE-4FAA-801E-634DDDAF4B2B}" type="slidenum">
              <a:rPr lang="fr-FR" smtClean="0"/>
              <a:t>21</a:t>
            </a:fld>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00" y="892175"/>
            <a:ext cx="4289300" cy="5676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152400" y="206375"/>
            <a:ext cx="3685470" cy="246221"/>
          </a:xfrm>
          <a:prstGeom prst="rect">
            <a:avLst/>
          </a:prstGeom>
          <a:noFill/>
        </p:spPr>
        <p:txBody>
          <a:bodyPr wrap="square" rtlCol="0">
            <a:spAutoFit/>
          </a:bodyPr>
          <a:lstStyle/>
          <a:p>
            <a:r>
              <a:rPr lang="fr-FR" sz="1000" b="1" dirty="0">
                <a:latin typeface="Avenir LT Std 35 Light" pitchFamily="34" charset="0"/>
              </a:rPr>
              <a:t>OFFRE VOYAGES SUR LE RESEAU REMI</a:t>
            </a:r>
          </a:p>
        </p:txBody>
      </p:sp>
    </p:spTree>
    <p:extLst>
      <p:ext uri="{BB962C8B-B14F-4D97-AF65-F5344CB8AC3E}">
        <p14:creationId xmlns:p14="http://schemas.microsoft.com/office/powerpoint/2010/main" val="3590089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36150" y="208376"/>
            <a:ext cx="5040000" cy="7091790"/>
          </a:xfrm>
          <a:prstGeom prst="rect">
            <a:avLst/>
          </a:prstGeom>
          <a:solidFill>
            <a:srgbClr val="6E1E78"/>
          </a:solidFill>
        </p:spPr>
        <p:txBody>
          <a:bodyPr wrap="square" lIns="73765" tIns="36882" rIns="73765" bIns="36882" rtlCol="0">
            <a:spAutoFit/>
          </a:bodyPr>
          <a:lstStyle/>
          <a:p>
            <a:endParaRPr lang="fr-FR" sz="1300" dirty="0">
              <a:solidFill>
                <a:schemeClr val="bg1"/>
              </a:solidFill>
              <a:latin typeface="Avenir LT Std 45 Book" pitchFamily="34" charset="0"/>
            </a:endParaRPr>
          </a:p>
          <a:p>
            <a:r>
              <a:rPr lang="fr-FR" sz="2900" dirty="0">
                <a:solidFill>
                  <a:schemeClr val="bg1"/>
                </a:solidFill>
                <a:latin typeface="Avenir LT Std 45 Book" pitchFamily="34" charset="0"/>
              </a:rPr>
              <a:t>LES SUPPORTS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dirty="0"/>
              <a:t> </a:t>
            </a:r>
          </a:p>
          <a:p>
            <a:endParaRPr lang="fr-FR" dirty="0"/>
          </a:p>
        </p:txBody>
      </p:sp>
      <p:sp>
        <p:nvSpPr>
          <p:cNvPr id="2" name="Espace réservé du numéro de diapositive 1"/>
          <p:cNvSpPr>
            <a:spLocks noGrp="1"/>
          </p:cNvSpPr>
          <p:nvPr>
            <p:ph type="sldNum" sz="quarter" idx="12"/>
          </p:nvPr>
        </p:nvSpPr>
        <p:spPr>
          <a:xfrm>
            <a:off x="3840481" y="7329640"/>
            <a:ext cx="1226820" cy="169277"/>
          </a:xfrm>
        </p:spPr>
        <p:txBody>
          <a:bodyPr/>
          <a:lstStyle/>
          <a:p>
            <a:fld id="{1AC7752C-7ED2-40E4-B736-F771C307F48B}" type="slidenum">
              <a:rPr lang="fr-FR" sz="1100" smtClean="0"/>
              <a:t>22</a:t>
            </a:fld>
            <a:endParaRPr lang="fr-FR" sz="1100" dirty="0"/>
          </a:p>
        </p:txBody>
      </p:sp>
    </p:spTree>
    <p:extLst>
      <p:ext uri="{BB962C8B-B14F-4D97-AF65-F5344CB8AC3E}">
        <p14:creationId xmlns:p14="http://schemas.microsoft.com/office/powerpoint/2010/main" val="1280213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90136" y="186878"/>
            <a:ext cx="5163608" cy="428755"/>
          </a:xfrm>
          <a:solidFill>
            <a:srgbClr val="6E1E78"/>
          </a:solidFill>
        </p:spPr>
        <p:txBody>
          <a:bodyPr rtlCol="0" anchor="ctr">
            <a:noAutofit/>
          </a:bodyPr>
          <a:lstStyle/>
          <a:p>
            <a:pPr algn="l">
              <a:defRPr/>
            </a:pPr>
            <a:r>
              <a:rPr lang="fr-FR" sz="1600" cap="all" dirty="0">
                <a:solidFill>
                  <a:schemeClr val="bg1"/>
                </a:solidFill>
                <a:latin typeface="Avenir LT Std 55 Roman" pitchFamily="34" charset="0"/>
              </a:rPr>
              <a:t> Carte jvmalin ou (</a:t>
            </a:r>
            <a:r>
              <a:rPr lang="fr-FR" sz="1600" cap="all" dirty="0" err="1">
                <a:solidFill>
                  <a:schemeClr val="bg1"/>
                </a:solidFill>
                <a:latin typeface="Avenir LT Std 55 Roman" pitchFamily="34" charset="0"/>
              </a:rPr>
              <a:t>multipass</a:t>
            </a:r>
            <a:r>
              <a:rPr lang="fr-FR" sz="1600" cap="all" dirty="0">
                <a:solidFill>
                  <a:schemeClr val="bg1"/>
                </a:solidFill>
                <a:latin typeface="Avenir LT Std 55 Roman" pitchFamily="34" charset="0"/>
              </a:rPr>
              <a:t>)</a:t>
            </a:r>
          </a:p>
        </p:txBody>
      </p:sp>
      <p:graphicFrame>
        <p:nvGraphicFramePr>
          <p:cNvPr id="4" name="Tableau 3"/>
          <p:cNvGraphicFramePr>
            <a:graphicFrameLocks noGrp="1"/>
          </p:cNvGraphicFramePr>
          <p:nvPr>
            <p:extLst>
              <p:ext uri="{D42A27DB-BD31-4B8C-83A1-F6EECF244321}">
                <p14:modId xmlns:p14="http://schemas.microsoft.com/office/powerpoint/2010/main" val="896676837"/>
              </p:ext>
            </p:extLst>
          </p:nvPr>
        </p:nvGraphicFramePr>
        <p:xfrm>
          <a:off x="90136" y="927612"/>
          <a:ext cx="5167312" cy="4611583"/>
        </p:xfrm>
        <a:graphic>
          <a:graphicData uri="http://schemas.openxmlformats.org/drawingml/2006/table">
            <a:tbl>
              <a:tblPr firstRow="1" bandRow="1">
                <a:tableStyleId>{5C22544A-7EE6-4342-B048-85BDC9FD1C3A}</a:tableStyleId>
              </a:tblPr>
              <a:tblGrid>
                <a:gridCol w="1452610">
                  <a:extLst>
                    <a:ext uri="{9D8B030D-6E8A-4147-A177-3AD203B41FA5}">
                      <a16:colId xmlns:a16="http://schemas.microsoft.com/office/drawing/2014/main" val="20000"/>
                    </a:ext>
                  </a:extLst>
                </a:gridCol>
                <a:gridCol w="3714702">
                  <a:extLst>
                    <a:ext uri="{9D8B030D-6E8A-4147-A177-3AD203B41FA5}">
                      <a16:colId xmlns:a16="http://schemas.microsoft.com/office/drawing/2014/main" val="20001"/>
                    </a:ext>
                  </a:extLst>
                </a:gridCol>
              </a:tblGrid>
              <a:tr h="533399">
                <a:tc>
                  <a:txBody>
                    <a:bodyPr/>
                    <a:lstStyle/>
                    <a:p>
                      <a:pPr marL="108000"/>
                      <a:r>
                        <a:rPr lang="fr-FR" sz="900" b="0" kern="1200" cap="all" baseline="0" dirty="0">
                          <a:solidFill>
                            <a:schemeClr val="bg1"/>
                          </a:solidFill>
                          <a:latin typeface="Avenir LT Std 65 Medium" pitchFamily="34" charset="0"/>
                          <a:ea typeface="+mn-ea"/>
                          <a:cs typeface="+mn-cs"/>
                        </a:rPr>
                        <a:t>PARCOURS CONCERNés </a:t>
                      </a:r>
                    </a:p>
                  </a:txBody>
                  <a:tcPr marL="71122" marR="71122" marT="37869" marB="37869" anchor="ctr">
                    <a:lnR w="12700" cap="flat" cmpd="sng" algn="ctr">
                      <a:no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6E1E78"/>
                    </a:solidFill>
                  </a:tcPr>
                </a:tc>
                <a:tc>
                  <a:txBody>
                    <a:bodyPr/>
                    <a:lstStyle/>
                    <a:p>
                      <a:pPr marL="36000" indent="0">
                        <a:buClr>
                          <a:srgbClr val="E05206"/>
                        </a:buClr>
                        <a:buFont typeface="Arial" pitchFamily="34" charset="0"/>
                        <a:buNone/>
                      </a:pPr>
                      <a:r>
                        <a:rPr lang="fr-FR" sz="900" b="0" cap="none" baseline="0" dirty="0">
                          <a:solidFill>
                            <a:schemeClr val="tx1"/>
                          </a:solidFill>
                          <a:latin typeface="Avenir LT Std 35 Light" pitchFamily="34" charset="0"/>
                        </a:rPr>
                        <a:t>La billettique, </a:t>
                      </a:r>
                      <a:r>
                        <a:rPr lang="fr-FR" sz="900" b="0" cap="none" baseline="0" dirty="0" err="1">
                          <a:solidFill>
                            <a:schemeClr val="tx1"/>
                          </a:solidFill>
                          <a:latin typeface="Avenir LT Std 35 Light" pitchFamily="34" charset="0"/>
                        </a:rPr>
                        <a:t>jvmalin</a:t>
                      </a:r>
                      <a:r>
                        <a:rPr lang="fr-FR" sz="900" b="0" cap="none" baseline="0" dirty="0">
                          <a:solidFill>
                            <a:schemeClr val="tx1"/>
                          </a:solidFill>
                          <a:latin typeface="Avenir LT Std 35 Light" pitchFamily="34" charset="0"/>
                        </a:rPr>
                        <a:t> est déployée sur les trains et cars  (hors LGV) de la région Centre Val de Loire</a:t>
                      </a:r>
                    </a:p>
                  </a:txBody>
                  <a:tcPr marL="71122" marR="71122" marT="37869" marB="37869" anchor="ctr">
                    <a:lnL w="12700" cap="flat" cmpd="sng" algn="ctr">
                      <a:noFill/>
                      <a:prstDash val="solid"/>
                      <a:round/>
                      <a:headEnd type="none" w="med" len="med"/>
                      <a:tailEnd type="none" w="med" len="med"/>
                    </a:lnL>
                    <a:lnR w="12700" cmpd="sng">
                      <a:noFill/>
                    </a:lnR>
                    <a:lnT w="12700" cmpd="sng">
                      <a:noFill/>
                    </a:lnT>
                    <a:lnB w="12700" cap="flat" cmpd="sng" algn="ctr">
                      <a:solidFill>
                        <a:srgbClr val="6E1E7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68396">
                <a:tc>
                  <a:txBody>
                    <a:bodyPr/>
                    <a:lstStyle/>
                    <a:p>
                      <a:pPr marL="108000"/>
                      <a:r>
                        <a:rPr lang="fr-FR" sz="900" b="0" cap="all" baseline="0" dirty="0">
                          <a:solidFill>
                            <a:schemeClr val="bg1"/>
                          </a:solidFill>
                          <a:latin typeface="Avenir LT Std 65 Medium" pitchFamily="34" charset="0"/>
                        </a:rPr>
                        <a:t>Avantages</a:t>
                      </a:r>
                    </a:p>
                  </a:txBody>
                  <a:tcPr marL="71122" marR="71122" marT="37869" marB="3786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indent="0">
                        <a:buClr>
                          <a:srgbClr val="FFB612"/>
                        </a:buClr>
                        <a:buFont typeface="Arial" pitchFamily="34" charset="0"/>
                        <a:buNone/>
                      </a:pPr>
                      <a:r>
                        <a:rPr lang="fr-FR" sz="900" b="0" dirty="0">
                          <a:solidFill>
                            <a:schemeClr val="tx1"/>
                          </a:solidFill>
                          <a:latin typeface="Avenir LT Std 35 Light" pitchFamily="34" charset="0"/>
                          <a:ea typeface="+mn-ea"/>
                          <a:cs typeface="+mn-cs"/>
                        </a:rPr>
                        <a:t>La billettique est le support privilégié pour les abonnements.</a:t>
                      </a:r>
                    </a:p>
                    <a:p>
                      <a:pPr marL="36000" indent="0">
                        <a:buClr>
                          <a:srgbClr val="FFB612"/>
                        </a:buClr>
                        <a:buFont typeface="Arial" pitchFamily="34" charset="0"/>
                        <a:buNone/>
                      </a:pPr>
                      <a:r>
                        <a:rPr lang="fr-FR" sz="900" b="0" dirty="0">
                          <a:solidFill>
                            <a:schemeClr val="tx1"/>
                          </a:solidFill>
                          <a:latin typeface="Avenir LT Std 35 Light" pitchFamily="34" charset="0"/>
                        </a:rPr>
                        <a:t>Progressivement l’ensemble des abonnements  basculeront vers la billettique jvmalin.</a:t>
                      </a:r>
                    </a:p>
                    <a:p>
                      <a:pPr marL="108000" indent="0">
                        <a:buClr>
                          <a:srgbClr val="FFB612"/>
                        </a:buClr>
                        <a:buFont typeface="Arial" pitchFamily="34" charset="0"/>
                        <a:buNone/>
                      </a:pPr>
                      <a:endParaRPr lang="fr-FR" sz="900" b="0" dirty="0">
                        <a:solidFill>
                          <a:schemeClr val="tx1"/>
                        </a:solidFill>
                        <a:latin typeface="Avenir LT Std 35 Light" pitchFamily="34" charset="0"/>
                      </a:endParaRPr>
                    </a:p>
                    <a:p>
                      <a:pPr marL="36000" indent="0">
                        <a:buClr>
                          <a:srgbClr val="FFB612"/>
                        </a:buClr>
                        <a:buFont typeface="Arial" pitchFamily="34" charset="0"/>
                        <a:buNone/>
                      </a:pPr>
                      <a:r>
                        <a:rPr lang="fr-FR" sz="900" b="0" dirty="0">
                          <a:solidFill>
                            <a:schemeClr val="tx1"/>
                          </a:solidFill>
                          <a:latin typeface="Avenir LT Std 65 Medium" pitchFamily="34" charset="0"/>
                        </a:rPr>
                        <a:t>Salariés</a:t>
                      </a:r>
                      <a:r>
                        <a:rPr lang="fr-FR" sz="900" b="0" dirty="0">
                          <a:solidFill>
                            <a:schemeClr val="tx1"/>
                          </a:solidFill>
                          <a:latin typeface="Avenir LT Std 35 Light" pitchFamily="34" charset="0"/>
                        </a:rPr>
                        <a:t> :</a:t>
                      </a:r>
                    </a:p>
                    <a:p>
                      <a:pPr marL="72000" indent="0">
                        <a:buClr>
                          <a:srgbClr val="FFB612"/>
                        </a:buClr>
                        <a:buFontTx/>
                        <a:buNone/>
                      </a:pPr>
                      <a:r>
                        <a:rPr lang="fr-FR" sz="900" b="0" dirty="0">
                          <a:solidFill>
                            <a:schemeClr val="tx1"/>
                          </a:solidFill>
                          <a:latin typeface="Avenir LT Std 35 Light" pitchFamily="34" charset="0"/>
                        </a:rPr>
                        <a:t>- Abonnement de travail CVDL vers</a:t>
                      </a:r>
                      <a:r>
                        <a:rPr lang="fr-FR" sz="900" b="0" baseline="0" dirty="0">
                          <a:solidFill>
                            <a:schemeClr val="tx1"/>
                          </a:solidFill>
                          <a:latin typeface="Avenir LT Std 35 Light" pitchFamily="34" charset="0"/>
                        </a:rPr>
                        <a:t> IDF (-75 km)</a:t>
                      </a:r>
                      <a:endParaRPr lang="fr-FR" sz="900" b="0" dirty="0">
                        <a:solidFill>
                          <a:schemeClr val="tx1"/>
                        </a:solidFill>
                        <a:latin typeface="Avenir LT Std 35 Light" pitchFamily="34" charset="0"/>
                      </a:endParaRPr>
                    </a:p>
                    <a:p>
                      <a:pPr marL="72000" indent="0">
                        <a:buClr>
                          <a:srgbClr val="FFB612"/>
                        </a:buClr>
                        <a:buFontTx/>
                        <a:buNone/>
                      </a:pPr>
                      <a:r>
                        <a:rPr lang="fr-FR" sz="900" b="0" baseline="0" dirty="0">
                          <a:solidFill>
                            <a:schemeClr val="tx1"/>
                          </a:solidFill>
                          <a:latin typeface="Avenir LT Std 35 Light" pitchFamily="34" charset="0"/>
                        </a:rPr>
                        <a:t>- Abonnement Rémi ZEN</a:t>
                      </a:r>
                    </a:p>
                    <a:p>
                      <a:pPr marL="72000" indent="0">
                        <a:buClr>
                          <a:srgbClr val="FFB612"/>
                        </a:buClr>
                        <a:buFontTx/>
                        <a:buNone/>
                      </a:pPr>
                      <a:r>
                        <a:rPr lang="fr-FR" sz="900" b="0" baseline="0" dirty="0">
                          <a:solidFill>
                            <a:schemeClr val="tx1"/>
                          </a:solidFill>
                          <a:latin typeface="Avenir LT Std 35 Light" pitchFamily="34" charset="0"/>
                        </a:rPr>
                        <a:t>- Abonnement Rémi ZEN Annuel</a:t>
                      </a:r>
                    </a:p>
                    <a:p>
                      <a:pPr marL="72000" indent="0">
                        <a:buClr>
                          <a:srgbClr val="FFB612"/>
                        </a:buClr>
                        <a:buFontTx/>
                        <a:buNone/>
                      </a:pPr>
                      <a:r>
                        <a:rPr lang="fr-FR" sz="900" b="0" baseline="0" dirty="0">
                          <a:solidFill>
                            <a:schemeClr val="tx1"/>
                          </a:solidFill>
                          <a:latin typeface="Avenir LT Std 35 Light" pitchFamily="34" charset="0"/>
                        </a:rPr>
                        <a:t>- Abonnement Rémi ZEN Jeune</a:t>
                      </a:r>
                    </a:p>
                    <a:p>
                      <a:pPr marL="72000" indent="0">
                        <a:buClr>
                          <a:srgbClr val="FFB612"/>
                        </a:buClr>
                        <a:buFontTx/>
                        <a:buNone/>
                      </a:pPr>
                      <a:r>
                        <a:rPr lang="fr-FR" sz="900" b="0" baseline="0" dirty="0">
                          <a:solidFill>
                            <a:schemeClr val="tx1"/>
                          </a:solidFill>
                          <a:latin typeface="Avenir LT Std 35 Light" pitchFamily="34" charset="0"/>
                        </a:rPr>
                        <a:t>- Abonnement Rémi Zen Plus Jeune</a:t>
                      </a:r>
                    </a:p>
                    <a:p>
                      <a:pPr marL="72000" indent="0">
                        <a:buClr>
                          <a:srgbClr val="FFB612"/>
                        </a:buClr>
                        <a:buFontTx/>
                        <a:buNone/>
                      </a:pPr>
                      <a:r>
                        <a:rPr lang="fr-FR" sz="900" b="0" baseline="0" dirty="0">
                          <a:solidFill>
                            <a:schemeClr val="tx1"/>
                          </a:solidFill>
                          <a:latin typeface="Avenir LT Std 35 Light" pitchFamily="34" charset="0"/>
                        </a:rPr>
                        <a:t>- Abonnement Rémi ZEN Multi</a:t>
                      </a:r>
                    </a:p>
                    <a:p>
                      <a:pPr marL="72000" indent="0">
                        <a:buClr>
                          <a:srgbClr val="FFB612"/>
                        </a:buClr>
                        <a:buFontTx/>
                        <a:buNone/>
                      </a:pPr>
                      <a:r>
                        <a:rPr lang="fr-FR" sz="900" b="0" baseline="0" dirty="0">
                          <a:solidFill>
                            <a:schemeClr val="tx1"/>
                          </a:solidFill>
                          <a:latin typeface="Avenir LT Std 35 Light" pitchFamily="34" charset="0"/>
                        </a:rPr>
                        <a:t>- Abonnement régional de travail CVDL et réciprocités</a:t>
                      </a:r>
                    </a:p>
                    <a:p>
                      <a:pPr marL="72000" indent="0">
                        <a:buClr>
                          <a:srgbClr val="FFB612"/>
                        </a:buClr>
                        <a:buFontTx/>
                        <a:buNone/>
                      </a:pPr>
                      <a:endParaRPr lang="fr-FR" sz="900" b="0" baseline="0" dirty="0">
                        <a:solidFill>
                          <a:schemeClr val="tx1"/>
                        </a:solidFill>
                        <a:latin typeface="Avenir LT Std 35 Light" pitchFamily="34" charset="0"/>
                      </a:endParaRPr>
                    </a:p>
                    <a:p>
                      <a:pPr marL="108000" indent="-171450">
                        <a:buClr>
                          <a:srgbClr val="FFB612"/>
                        </a:buClr>
                        <a:buFontTx/>
                        <a:buChar char="-"/>
                      </a:pPr>
                      <a:endParaRPr lang="fr-FR" sz="900" b="0" baseline="0" dirty="0">
                        <a:solidFill>
                          <a:schemeClr val="tx1"/>
                        </a:solidFill>
                        <a:latin typeface="Avenir LT Std 35 Light" pitchFamily="34" charset="0"/>
                      </a:endParaRPr>
                    </a:p>
                    <a:p>
                      <a:pPr marL="36000" indent="0">
                        <a:buClr>
                          <a:srgbClr val="FFB612"/>
                        </a:buClr>
                        <a:buFontTx/>
                        <a:buNone/>
                      </a:pPr>
                      <a:r>
                        <a:rPr lang="fr-FR" sz="900" b="1" baseline="0" dirty="0">
                          <a:solidFill>
                            <a:schemeClr val="tx1"/>
                          </a:solidFill>
                          <a:latin typeface="Avenir LT Std 65 Medium" pitchFamily="34" charset="0"/>
                        </a:rPr>
                        <a:t>Elèves</a:t>
                      </a:r>
                      <a:r>
                        <a:rPr lang="fr-FR" sz="900" b="1" baseline="0" dirty="0">
                          <a:solidFill>
                            <a:schemeClr val="tx1"/>
                          </a:solidFill>
                          <a:latin typeface="Avenir LT Std 35 Light" pitchFamily="34" charset="0"/>
                        </a:rPr>
                        <a:t> /Etudiants/Apprentis (régional)</a:t>
                      </a:r>
                    </a:p>
                    <a:p>
                      <a:pPr marL="72000" marR="0" indent="0" defTabSz="914400" eaLnBrk="1" fontAlgn="auto" latinLnBrk="0" hangingPunct="1">
                        <a:lnSpc>
                          <a:spcPct val="100000"/>
                        </a:lnSpc>
                        <a:spcBef>
                          <a:spcPts val="0"/>
                        </a:spcBef>
                        <a:spcAft>
                          <a:spcPts val="0"/>
                        </a:spcAft>
                        <a:buClr>
                          <a:srgbClr val="FFB612"/>
                        </a:buClr>
                        <a:buSzTx/>
                        <a:buFontTx/>
                        <a:buNone/>
                        <a:tabLst/>
                        <a:defRPr/>
                      </a:pPr>
                      <a:r>
                        <a:rPr lang="fr-FR" sz="900" b="0" baseline="0" dirty="0">
                          <a:solidFill>
                            <a:schemeClr val="tx1"/>
                          </a:solidFill>
                          <a:latin typeface="Avenir LT Std 35 Light" pitchFamily="34" charset="0"/>
                        </a:rPr>
                        <a:t>-Abonnement Scolaire ASR/AIS CVDL</a:t>
                      </a:r>
                    </a:p>
                    <a:p>
                      <a:pPr marL="108000" indent="-171450">
                        <a:buClr>
                          <a:srgbClr val="FFB612"/>
                        </a:buClr>
                        <a:buFontTx/>
                        <a:buChar char="-"/>
                      </a:pPr>
                      <a:endParaRPr lang="fr-FR" sz="900" b="0" baseline="0" dirty="0">
                        <a:solidFill>
                          <a:schemeClr val="tx1"/>
                        </a:solidFill>
                        <a:latin typeface="Avenir LT Std 35 Light" pitchFamily="34" charset="0"/>
                      </a:endParaRPr>
                    </a:p>
                    <a:p>
                      <a:pPr marL="36000" indent="0">
                        <a:buClr>
                          <a:srgbClr val="FFB612"/>
                        </a:buClr>
                        <a:buFontTx/>
                        <a:buNone/>
                      </a:pPr>
                      <a:r>
                        <a:rPr lang="fr-FR" sz="900" b="0" baseline="0" dirty="0">
                          <a:solidFill>
                            <a:schemeClr val="tx1"/>
                          </a:solidFill>
                          <a:latin typeface="Avenir LT Std 65 Medium" pitchFamily="34" charset="0"/>
                        </a:rPr>
                        <a:t>Elèves Etudiants Apprentis (tarification nationale)</a:t>
                      </a:r>
                      <a:r>
                        <a:rPr lang="fr-FR" sz="900" b="0" baseline="0" dirty="0">
                          <a:solidFill>
                            <a:schemeClr val="tx1"/>
                          </a:solidFill>
                          <a:latin typeface="Avenir LT Std 35 Light" pitchFamily="34" charset="0"/>
                        </a:rPr>
                        <a:t> :</a:t>
                      </a:r>
                    </a:p>
                    <a:p>
                      <a:pPr marL="72000" indent="0">
                        <a:buClr>
                          <a:srgbClr val="FFB612"/>
                        </a:buClr>
                        <a:buFontTx/>
                        <a:buNone/>
                      </a:pPr>
                      <a:r>
                        <a:rPr lang="fr-FR" sz="900" b="0" baseline="0" dirty="0">
                          <a:solidFill>
                            <a:schemeClr val="tx1"/>
                          </a:solidFill>
                          <a:latin typeface="Avenir LT Std 35 Light" pitchFamily="34" charset="0"/>
                        </a:rPr>
                        <a:t>-Abonnement hebdomadaire et mensuel</a:t>
                      </a:r>
                    </a:p>
                    <a:p>
                      <a:pPr marL="108000" indent="-171450">
                        <a:buClr>
                          <a:srgbClr val="FFB612"/>
                        </a:buClr>
                        <a:buFontTx/>
                        <a:buChar char="-"/>
                      </a:pPr>
                      <a:endParaRPr lang="fr-FR" sz="900" b="0" dirty="0">
                        <a:solidFill>
                          <a:srgbClr val="675C53"/>
                        </a:solidFill>
                        <a:latin typeface="Avenir LT Std 35 Light" pitchFamily="34" charset="0"/>
                      </a:endParaRPr>
                    </a:p>
                  </a:txBody>
                  <a:tcPr marL="71122" marR="71122" marT="37869" marB="37869"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1"/>
                  </a:ext>
                </a:extLst>
              </a:tr>
              <a:tr h="1259246">
                <a:tc>
                  <a:txBody>
                    <a:bodyPr/>
                    <a:lstStyle/>
                    <a:p>
                      <a:pPr marL="108000"/>
                      <a:r>
                        <a:rPr lang="fr-FR" sz="900" b="0" cap="all" baseline="0" dirty="0">
                          <a:solidFill>
                            <a:schemeClr val="bg1"/>
                          </a:solidFill>
                          <a:latin typeface="Avenir LT Std 65 Medium" pitchFamily="34" charset="0"/>
                        </a:rPr>
                        <a:t>Caractéristiques de l’offre</a:t>
                      </a:r>
                    </a:p>
                  </a:txBody>
                  <a:tcPr marL="71122" marR="71122" marT="37869" marB="3786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pPr marL="36000" indent="0">
                        <a:buClr>
                          <a:srgbClr val="FFB612"/>
                        </a:buClr>
                        <a:buFont typeface="Arial" pitchFamily="34" charset="0"/>
                        <a:buNone/>
                      </a:pPr>
                      <a:r>
                        <a:rPr lang="fr-FR" sz="900" b="0" u="sng" baseline="0" dirty="0">
                          <a:solidFill>
                            <a:schemeClr val="tx1"/>
                          </a:solidFill>
                          <a:latin typeface="Avenir LT Std 45 Book" pitchFamily="34" charset="0"/>
                        </a:rPr>
                        <a:t>Carte à puce pouvant contenir </a:t>
                      </a:r>
                      <a:r>
                        <a:rPr lang="fr-FR" sz="900" b="0" baseline="0" dirty="0">
                          <a:solidFill>
                            <a:schemeClr val="tx1"/>
                          </a:solidFill>
                          <a:latin typeface="Avenir LT Std 45 Book" pitchFamily="34" charset="0"/>
                        </a:rPr>
                        <a:t>:</a:t>
                      </a:r>
                    </a:p>
                    <a:p>
                      <a:pPr marL="108000" indent="0">
                        <a:buClr>
                          <a:srgbClr val="FFB612"/>
                        </a:buClr>
                        <a:buFont typeface="Arial" pitchFamily="34" charset="0"/>
                        <a:buNone/>
                      </a:pPr>
                      <a:endParaRPr lang="fr-FR" sz="900" b="0" baseline="0" dirty="0">
                        <a:solidFill>
                          <a:schemeClr val="tx1"/>
                        </a:solidFill>
                        <a:latin typeface="Avenir LT Std 45 Book" pitchFamily="34" charset="0"/>
                      </a:endParaRPr>
                    </a:p>
                    <a:p>
                      <a:pPr marL="72000" indent="0">
                        <a:buClr>
                          <a:srgbClr val="FFB612"/>
                        </a:buClr>
                        <a:buFontTx/>
                        <a:buNone/>
                      </a:pPr>
                      <a:r>
                        <a:rPr lang="fr-FR" sz="900" b="0" baseline="0" dirty="0">
                          <a:solidFill>
                            <a:schemeClr val="tx1"/>
                          </a:solidFill>
                          <a:latin typeface="Avenir LT Std 45 Book" pitchFamily="34" charset="0"/>
                        </a:rPr>
                        <a:t>-Droits à réduction ou profils (attestation employeur, justificatifs d’étudiant….)</a:t>
                      </a:r>
                    </a:p>
                    <a:p>
                      <a:pPr marL="72000" indent="0">
                        <a:buClr>
                          <a:srgbClr val="FFB612"/>
                        </a:buClr>
                        <a:buFontTx/>
                        <a:buNone/>
                      </a:pPr>
                      <a:r>
                        <a:rPr lang="fr-FR" sz="900" b="0" baseline="0" dirty="0">
                          <a:solidFill>
                            <a:schemeClr val="tx1"/>
                          </a:solidFill>
                          <a:latin typeface="Avenir LT Std 45 Book" pitchFamily="34" charset="0"/>
                        </a:rPr>
                        <a:t>-Titres de transport (abonnements de travail, scolaire….) des différents transporteurs (SNCF, Rémi, TAO, </a:t>
                      </a:r>
                      <a:r>
                        <a:rPr lang="fr-FR" sz="900" b="0" baseline="0" dirty="0" err="1">
                          <a:solidFill>
                            <a:schemeClr val="tx1"/>
                          </a:solidFill>
                          <a:latin typeface="Avenir LT Std 45 Book" pitchFamily="34" charset="0"/>
                        </a:rPr>
                        <a:t>Azalys</a:t>
                      </a:r>
                      <a:r>
                        <a:rPr lang="fr-FR" sz="900" b="0" baseline="0" dirty="0">
                          <a:solidFill>
                            <a:schemeClr val="tx1"/>
                          </a:solidFill>
                          <a:latin typeface="Avenir LT Std 45 Book" pitchFamily="34" charset="0"/>
                        </a:rPr>
                        <a:t>)</a:t>
                      </a:r>
                    </a:p>
                    <a:p>
                      <a:pPr marL="108000" indent="-171450">
                        <a:buClr>
                          <a:srgbClr val="FFB612"/>
                        </a:buClr>
                        <a:buFontTx/>
                        <a:buChar char="-"/>
                      </a:pPr>
                      <a:endParaRPr lang="fr-FR" sz="900" b="0" baseline="0" dirty="0">
                        <a:solidFill>
                          <a:schemeClr val="tx1"/>
                        </a:solidFill>
                        <a:latin typeface="Avenir LT Std 45 Book" pitchFamily="34" charset="0"/>
                      </a:endParaRPr>
                    </a:p>
                    <a:p>
                      <a:pPr marL="108000" indent="0">
                        <a:buClr>
                          <a:srgbClr val="FFB612"/>
                        </a:buClr>
                        <a:buFontTx/>
                        <a:buNone/>
                      </a:pPr>
                      <a:r>
                        <a:rPr lang="fr-FR" sz="1050" b="0" baseline="0" dirty="0">
                          <a:solidFill>
                            <a:srgbClr val="CD0037"/>
                          </a:solidFill>
                          <a:latin typeface="Avenir LT Std 45 Book" pitchFamily="34" charset="0"/>
                        </a:rPr>
                        <a:t>Les cartes sans photo ne sont pas acceptées par la SNCF</a:t>
                      </a:r>
                    </a:p>
                  </a:txBody>
                  <a:tcPr marL="71122" marR="71122" marT="37869" marB="37869"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5" name="Espace réservé du numéro de diapositive 4"/>
          <p:cNvSpPr>
            <a:spLocks noGrp="1"/>
          </p:cNvSpPr>
          <p:nvPr>
            <p:ph type="sldNum" sz="quarter" idx="12"/>
          </p:nvPr>
        </p:nvSpPr>
        <p:spPr>
          <a:xfrm>
            <a:off x="3840481" y="7324874"/>
            <a:ext cx="1226820" cy="169277"/>
          </a:xfrm>
        </p:spPr>
        <p:txBody>
          <a:bodyPr/>
          <a:lstStyle/>
          <a:p>
            <a:fld id="{1AC7752C-7ED2-40E4-B736-F771C307F48B}" type="slidenum">
              <a:rPr lang="fr-FR" sz="1100" smtClean="0"/>
              <a:t>23</a:t>
            </a:fld>
            <a:endParaRPr lang="fr-FR" sz="1100" dirty="0"/>
          </a:p>
        </p:txBody>
      </p:sp>
    </p:spTree>
    <p:extLst>
      <p:ext uri="{BB962C8B-B14F-4D97-AF65-F5344CB8AC3E}">
        <p14:creationId xmlns:p14="http://schemas.microsoft.com/office/powerpoint/2010/main" val="2702932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 name="Tableau 19"/>
          <p:cNvGraphicFramePr>
            <a:graphicFrameLocks noGrp="1"/>
          </p:cNvGraphicFramePr>
          <p:nvPr>
            <p:extLst>
              <p:ext uri="{D42A27DB-BD31-4B8C-83A1-F6EECF244321}">
                <p14:modId xmlns:p14="http://schemas.microsoft.com/office/powerpoint/2010/main" val="2587680686"/>
              </p:ext>
            </p:extLst>
          </p:nvPr>
        </p:nvGraphicFramePr>
        <p:xfrm>
          <a:off x="75974" y="939546"/>
          <a:ext cx="5163834" cy="5620453"/>
        </p:xfrm>
        <a:graphic>
          <a:graphicData uri="http://schemas.openxmlformats.org/drawingml/2006/table">
            <a:tbl>
              <a:tblPr firstRow="1" bandRow="1">
                <a:tableStyleId>{5C22544A-7EE6-4342-B048-85BDC9FD1C3A}</a:tableStyleId>
              </a:tblPr>
              <a:tblGrid>
                <a:gridCol w="1343823">
                  <a:extLst>
                    <a:ext uri="{9D8B030D-6E8A-4147-A177-3AD203B41FA5}">
                      <a16:colId xmlns:a16="http://schemas.microsoft.com/office/drawing/2014/main" val="20000"/>
                    </a:ext>
                  </a:extLst>
                </a:gridCol>
                <a:gridCol w="3820011">
                  <a:extLst>
                    <a:ext uri="{9D8B030D-6E8A-4147-A177-3AD203B41FA5}">
                      <a16:colId xmlns:a16="http://schemas.microsoft.com/office/drawing/2014/main" val="20001"/>
                    </a:ext>
                  </a:extLst>
                </a:gridCol>
              </a:tblGrid>
              <a:tr h="914400">
                <a:tc>
                  <a:txBody>
                    <a:bodyPr/>
                    <a:lstStyle/>
                    <a:p>
                      <a:pPr marL="108000"/>
                      <a:r>
                        <a:rPr lang="fr-FR" sz="900" b="0" cap="all" baseline="0" dirty="0">
                          <a:solidFill>
                            <a:schemeClr val="bg1"/>
                          </a:solidFill>
                          <a:latin typeface="Avenir LT Std 65 Medium" pitchFamily="34" charset="0"/>
                        </a:rPr>
                        <a:t>Contrôle</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a:lnSpc>
                          <a:spcPct val="100000"/>
                        </a:lnSpc>
                      </a:pPr>
                      <a:r>
                        <a:rPr lang="fr-FR" sz="900" b="0" dirty="0">
                          <a:solidFill>
                            <a:schemeClr val="tx1"/>
                          </a:solidFill>
                          <a:latin typeface="Avenir LT Std 35 Light" pitchFamily="34" charset="0"/>
                          <a:cs typeface="Arial"/>
                        </a:rPr>
                        <a:t>Vérifier la photo, afin de s’assurer que le voyageur est bien le titulaire</a:t>
                      </a:r>
                      <a:r>
                        <a:rPr lang="fr-FR" sz="900" b="0" baseline="0" dirty="0">
                          <a:solidFill>
                            <a:schemeClr val="tx1"/>
                          </a:solidFill>
                          <a:latin typeface="Avenir LT Std 35 Light" pitchFamily="34" charset="0"/>
                          <a:cs typeface="Arial"/>
                        </a:rPr>
                        <a:t> de la carte jvmalin ou (Multipass)</a:t>
                      </a:r>
                    </a:p>
                    <a:p>
                      <a:pPr marL="36000">
                        <a:lnSpc>
                          <a:spcPct val="100000"/>
                        </a:lnSpc>
                      </a:pPr>
                      <a:endParaRPr lang="fr-FR" sz="900" b="0" baseline="0" dirty="0">
                        <a:solidFill>
                          <a:schemeClr val="tx1"/>
                        </a:solidFill>
                        <a:latin typeface="Avenir LT Std 35 Light" pitchFamily="34" charset="0"/>
                        <a:cs typeface="Arial"/>
                      </a:endParaRPr>
                    </a:p>
                    <a:p>
                      <a:pPr marL="36000">
                        <a:lnSpc>
                          <a:spcPct val="100000"/>
                        </a:lnSpc>
                      </a:pPr>
                      <a:r>
                        <a:rPr lang="fr-FR" sz="900" b="0" baseline="0" dirty="0">
                          <a:solidFill>
                            <a:schemeClr val="tx1"/>
                          </a:solidFill>
                          <a:latin typeface="Avenir LT Std 35 Light" pitchFamily="34" charset="0"/>
                          <a:cs typeface="Arial"/>
                        </a:rPr>
                        <a:t>Vérification de la carte (profil + contrat) à l’aide de </a:t>
                      </a:r>
                      <a:r>
                        <a:rPr lang="fr-FR" sz="900" b="0" baseline="0" dirty="0">
                          <a:solidFill>
                            <a:srgbClr val="FF0000"/>
                          </a:solidFill>
                          <a:latin typeface="Avenir LT Std 35 Light" pitchFamily="34" charset="0"/>
                          <a:cs typeface="Arial"/>
                        </a:rPr>
                        <a:t>l’outil</a:t>
                      </a:r>
                    </a:p>
                    <a:p>
                      <a:pPr marL="36000">
                        <a:lnSpc>
                          <a:spcPct val="100000"/>
                        </a:lnSpc>
                      </a:pPr>
                      <a:endParaRPr lang="fr-FR" sz="900" b="0" baseline="0" dirty="0">
                        <a:solidFill>
                          <a:schemeClr val="tx1"/>
                        </a:solidFill>
                        <a:latin typeface="Avenir LT Std 35 Light" pitchFamily="34" charset="0"/>
                        <a:cs typeface="Arial"/>
                      </a:endParaRPr>
                    </a:p>
                    <a:p>
                      <a:pPr marL="36000">
                        <a:lnSpc>
                          <a:spcPct val="100000"/>
                        </a:lnSpc>
                      </a:pPr>
                      <a:r>
                        <a:rPr lang="fr-FR" sz="900" b="0" baseline="0" dirty="0">
                          <a:solidFill>
                            <a:schemeClr val="tx1"/>
                          </a:solidFill>
                          <a:latin typeface="Avenir LT Std 35 Light" pitchFamily="34" charset="0"/>
                          <a:cs typeface="Arial"/>
                        </a:rPr>
                        <a:t>En cas  de titre de dépannage, vérifier : nom, prénom, parcours, classe, validité</a:t>
                      </a:r>
                      <a:endParaRPr lang="fr-FR" sz="900" b="0" dirty="0">
                        <a:solidFill>
                          <a:schemeClr val="tx1"/>
                        </a:solidFill>
                        <a:latin typeface="Avenir LT Std 35 Light" pitchFamily="34" charset="0"/>
                        <a:cs typeface="Arial"/>
                      </a:endParaRPr>
                    </a:p>
                  </a:txBody>
                  <a:tcPr marL="36576" marR="36576" marT="36576" marB="36576" anchor="ctr">
                    <a:lnL w="12700" cap="flat" cmpd="sng" algn="ctr">
                      <a:solidFill>
                        <a:srgbClr val="6E1E78"/>
                      </a:solidFill>
                      <a:prstDash val="solid"/>
                      <a:round/>
                      <a:headEnd type="none" w="med" len="med"/>
                      <a:tailEnd type="none" w="med" len="med"/>
                    </a:lnL>
                    <a:lnR w="12700" cmpd="sng">
                      <a:noFill/>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11708">
                <a:tc>
                  <a:txBody>
                    <a:bodyPr/>
                    <a:lstStyle/>
                    <a:p>
                      <a:pPr marL="108000"/>
                      <a:r>
                        <a:rPr lang="fr-FR" sz="900" b="0" cap="all" baseline="0" dirty="0">
                          <a:solidFill>
                            <a:schemeClr val="bg1"/>
                          </a:solidFill>
                          <a:latin typeface="Avenir LT Std 65 Medium" pitchFamily="34" charset="0"/>
                        </a:rPr>
                        <a:t>CLIENT DEMANDANT UN AHT/AMT</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a:lnSpc>
                          <a:spcPts val="815"/>
                        </a:lnSpc>
                      </a:pPr>
                      <a:r>
                        <a:rPr lang="fr-FR" sz="900" baseline="0" dirty="0">
                          <a:solidFill>
                            <a:schemeClr val="tx1"/>
                          </a:solidFill>
                          <a:latin typeface="Avenir LT Std 35 Light" pitchFamily="34" charset="0"/>
                          <a:cs typeface="Arial"/>
                        </a:rPr>
                        <a:t>Pas de vente d’abonnement à Bord .</a:t>
                      </a:r>
                    </a:p>
                    <a:p>
                      <a:pPr marL="36000">
                        <a:lnSpc>
                          <a:spcPts val="815"/>
                        </a:lnSpc>
                      </a:pPr>
                      <a:endParaRPr lang="fr-FR" sz="900" baseline="0" dirty="0">
                        <a:solidFill>
                          <a:schemeClr val="tx1"/>
                        </a:solidFill>
                        <a:latin typeface="Avenir LT Std 35 Light" pitchFamily="34" charset="0"/>
                        <a:cs typeface="Arial"/>
                      </a:endParaRPr>
                    </a:p>
                    <a:p>
                      <a:pPr marL="36000">
                        <a:lnSpc>
                          <a:spcPts val="815"/>
                        </a:lnSpc>
                      </a:pPr>
                      <a:r>
                        <a:rPr lang="fr-FR" sz="900" baseline="0" dirty="0">
                          <a:solidFill>
                            <a:schemeClr val="tx1"/>
                          </a:solidFill>
                          <a:latin typeface="Avenir LT Std 35 Light" pitchFamily="34" charset="0"/>
                          <a:cs typeface="Arial"/>
                        </a:rPr>
                        <a:t>Considéré STV au Barème Distribution, Bord ou Contrôle  selon la situation</a:t>
                      </a:r>
                    </a:p>
                  </a:txBody>
                  <a:tcPr marL="28448" marR="28448" marT="30302" marB="30302"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1"/>
                  </a:ext>
                </a:extLst>
              </a:tr>
              <a:tr h="524782">
                <a:tc>
                  <a:txBody>
                    <a:bodyPr/>
                    <a:lstStyle/>
                    <a:p>
                      <a:pPr marL="108000" algn="l" defTabSz="914400" rtl="0" eaLnBrk="1" latinLnBrk="0" hangingPunct="1"/>
                      <a:r>
                        <a:rPr lang="fr-FR" sz="900" b="0" kern="1200" cap="all" baseline="0" dirty="0">
                          <a:solidFill>
                            <a:schemeClr val="bg1"/>
                          </a:solidFill>
                          <a:latin typeface="Avenir LT Std 65 Medium" pitchFamily="34" charset="0"/>
                          <a:ea typeface="+mn-ea"/>
                          <a:cs typeface="+mn-cs"/>
                        </a:rPr>
                        <a:t>Pas de contrat sncf sur la carte</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a:lnSpc>
                          <a:spcPts val="815"/>
                        </a:lnSpc>
                      </a:pPr>
                      <a:r>
                        <a:rPr lang="fr-FR" sz="900" baseline="0" dirty="0">
                          <a:solidFill>
                            <a:schemeClr val="tx1"/>
                          </a:solidFill>
                          <a:latin typeface="Avenir LT Std 35 Light" pitchFamily="34" charset="0"/>
                          <a:cs typeface="Arial"/>
                        </a:rPr>
                        <a:t>Pas de vente d’abonnement à Bord .</a:t>
                      </a:r>
                    </a:p>
                    <a:p>
                      <a:pPr marL="36000">
                        <a:lnSpc>
                          <a:spcPts val="815"/>
                        </a:lnSpc>
                      </a:pPr>
                      <a:endParaRPr lang="fr-FR" sz="900" baseline="0" dirty="0">
                        <a:solidFill>
                          <a:schemeClr val="tx1"/>
                        </a:solidFill>
                        <a:latin typeface="Avenir LT Std 35 Light" pitchFamily="34" charset="0"/>
                        <a:cs typeface="Arial"/>
                      </a:endParaRPr>
                    </a:p>
                    <a:p>
                      <a:pPr marL="36000">
                        <a:lnSpc>
                          <a:spcPts val="815"/>
                        </a:lnSpc>
                      </a:pPr>
                      <a:r>
                        <a:rPr lang="fr-FR" sz="900" baseline="0" dirty="0">
                          <a:solidFill>
                            <a:schemeClr val="tx1"/>
                          </a:solidFill>
                          <a:latin typeface="Avenir LT Std 35 Light" pitchFamily="34" charset="0"/>
                          <a:cs typeface="Arial"/>
                        </a:rPr>
                        <a:t>Considéré STV au Barème Distribution, Bord ou Contrôle selon la situation</a:t>
                      </a:r>
                    </a:p>
                  </a:txBody>
                  <a:tcPr marL="28448" marR="28448" marT="30302" marB="30302"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2"/>
                  </a:ext>
                </a:extLst>
              </a:tr>
              <a:tr h="442588">
                <a:tc>
                  <a:txBody>
                    <a:bodyPr/>
                    <a:lstStyle/>
                    <a:p>
                      <a:pPr marL="108000" marR="0" indent="0" algn="l" defTabSz="914400" rtl="0" eaLnBrk="1" fontAlgn="auto" latinLnBrk="0" hangingPunct="1">
                        <a:lnSpc>
                          <a:spcPct val="100000"/>
                        </a:lnSpc>
                        <a:spcBef>
                          <a:spcPts val="0"/>
                        </a:spcBef>
                        <a:spcAft>
                          <a:spcPts val="0"/>
                        </a:spcAft>
                        <a:buClrTx/>
                        <a:buSzTx/>
                        <a:buFontTx/>
                        <a:buNone/>
                        <a:tabLst/>
                        <a:defRPr/>
                      </a:pPr>
                      <a:r>
                        <a:rPr lang="fr-FR" sz="900" b="0" kern="1200" cap="all" baseline="0" dirty="0">
                          <a:solidFill>
                            <a:schemeClr val="bg1"/>
                          </a:solidFill>
                          <a:latin typeface="Avenir LT Std 65 Medium" pitchFamily="34" charset="0"/>
                          <a:ea typeface="+mn-ea"/>
                          <a:cs typeface="+mn-cs"/>
                        </a:rPr>
                        <a:t>Carte oubliée</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a:lnSpc>
                          <a:spcPts val="815"/>
                        </a:lnSpc>
                      </a:pPr>
                      <a:r>
                        <a:rPr lang="fr-FR" sz="900" baseline="0" dirty="0">
                          <a:solidFill>
                            <a:schemeClr val="tx1"/>
                          </a:solidFill>
                          <a:latin typeface="Avenir LT Std 35 Light" pitchFamily="34" charset="0"/>
                          <a:cs typeface="Arial"/>
                        </a:rPr>
                        <a:t>Pas de vente d’abonnement à Bord .</a:t>
                      </a:r>
                    </a:p>
                    <a:p>
                      <a:pPr marL="36000">
                        <a:lnSpc>
                          <a:spcPts val="815"/>
                        </a:lnSpc>
                      </a:pPr>
                      <a:endParaRPr lang="fr-FR" sz="900" baseline="0" dirty="0">
                        <a:solidFill>
                          <a:schemeClr val="tx1"/>
                        </a:solidFill>
                        <a:latin typeface="Avenir LT Std 35 Light" pitchFamily="34" charset="0"/>
                        <a:cs typeface="Arial"/>
                      </a:endParaRPr>
                    </a:p>
                    <a:p>
                      <a:pPr marL="36000">
                        <a:lnSpc>
                          <a:spcPts val="815"/>
                        </a:lnSpc>
                      </a:pPr>
                      <a:r>
                        <a:rPr lang="fr-FR" sz="900" baseline="0" dirty="0">
                          <a:solidFill>
                            <a:schemeClr val="tx1"/>
                          </a:solidFill>
                          <a:latin typeface="Avenir LT Std 35 Light" pitchFamily="34" charset="0"/>
                          <a:cs typeface="Arial"/>
                        </a:rPr>
                        <a:t>Considéré STV au Barème Distribution, Bord ou Contrôle selon la situation</a:t>
                      </a:r>
                    </a:p>
                    <a:p>
                      <a:pPr marL="36000" marR="0" indent="0" algn="l" defTabSz="914400" rtl="0" eaLnBrk="1" fontAlgn="auto" latinLnBrk="0" hangingPunct="1">
                        <a:lnSpc>
                          <a:spcPct val="119000"/>
                        </a:lnSpc>
                        <a:spcBef>
                          <a:spcPts val="0"/>
                        </a:spcBef>
                        <a:spcAft>
                          <a:spcPts val="600"/>
                        </a:spcAft>
                        <a:buClrTx/>
                        <a:buSzTx/>
                        <a:buFontTx/>
                        <a:buNone/>
                        <a:tabLst/>
                        <a:defRPr/>
                      </a:pPr>
                      <a:endParaRPr lang="fr-FR" sz="900" b="0" i="0" u="none" strike="noStrike" kern="1200" baseline="0" dirty="0">
                        <a:solidFill>
                          <a:schemeClr val="tx1"/>
                        </a:solidFill>
                        <a:latin typeface="Avenir LT Std 35 Light" pitchFamily="34" charset="0"/>
                        <a:ea typeface="+mn-ea"/>
                        <a:cs typeface="+mn-cs"/>
                      </a:endParaRPr>
                    </a:p>
                  </a:txBody>
                  <a:tcPr marL="28448" marR="28448" marT="30302" marB="30302"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3"/>
                  </a:ext>
                </a:extLst>
              </a:tr>
              <a:tr h="671188">
                <a:tc>
                  <a:txBody>
                    <a:bodyPr/>
                    <a:lstStyle/>
                    <a:p>
                      <a:pPr marL="108000" marR="0" indent="0" algn="l" defTabSz="914400" rtl="0" eaLnBrk="1" fontAlgn="auto" latinLnBrk="0" hangingPunct="1">
                        <a:lnSpc>
                          <a:spcPct val="100000"/>
                        </a:lnSpc>
                        <a:spcBef>
                          <a:spcPts val="0"/>
                        </a:spcBef>
                        <a:spcAft>
                          <a:spcPts val="0"/>
                        </a:spcAft>
                        <a:buClrTx/>
                        <a:buSzTx/>
                        <a:buFontTx/>
                        <a:buNone/>
                        <a:tabLst/>
                        <a:defRPr/>
                      </a:pPr>
                      <a:r>
                        <a:rPr lang="fr-FR" sz="900" b="0" kern="1200" cap="all" baseline="0" dirty="0">
                          <a:solidFill>
                            <a:schemeClr val="bg1"/>
                          </a:solidFill>
                          <a:latin typeface="Avenir LT Std 65 Medium" pitchFamily="34" charset="0"/>
                          <a:ea typeface="+mn-ea"/>
                          <a:cs typeface="+mn-cs"/>
                        </a:rPr>
                        <a:t>Carte sans Photo/IDENTITE NON LISIBLE</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algn="l" defTabSz="914400" rtl="0" eaLnBrk="1" latinLnBrk="0" hangingPunct="1">
                        <a:buClr>
                          <a:srgbClr val="CD0037"/>
                        </a:buClr>
                      </a:pPr>
                      <a:r>
                        <a:rPr lang="fr-FR" sz="900" b="0" i="0" u="sng" strike="noStrike" kern="1200" baseline="0" dirty="0">
                          <a:solidFill>
                            <a:schemeClr val="tx1"/>
                          </a:solidFill>
                          <a:latin typeface="Avenir LT Std 35 Light" pitchFamily="34" charset="0"/>
                          <a:ea typeface="+mn-ea"/>
                          <a:cs typeface="+mn-cs"/>
                        </a:rPr>
                        <a:t>Vérifier l’identité du voyageur </a:t>
                      </a:r>
                      <a:r>
                        <a:rPr lang="fr-FR" sz="900" b="0" i="0" u="none" strike="noStrike" kern="1200" baseline="0" dirty="0">
                          <a:solidFill>
                            <a:schemeClr val="tx1"/>
                          </a:solidFill>
                          <a:latin typeface="Avenir LT Std 35 Light" pitchFamily="34" charset="0"/>
                          <a:ea typeface="+mn-ea"/>
                          <a:cs typeface="+mn-cs"/>
                        </a:rPr>
                        <a:t>:</a:t>
                      </a:r>
                    </a:p>
                    <a:p>
                      <a:pPr marL="36000" algn="l" defTabSz="914400" rtl="0" eaLnBrk="1" latinLnBrk="0" hangingPunct="1">
                        <a:buClr>
                          <a:srgbClr val="CD0037"/>
                        </a:buClr>
                      </a:pPr>
                      <a:r>
                        <a:rPr lang="fr-FR" sz="900" b="0" i="0" u="none" strike="noStrike" kern="1200" baseline="0" dirty="0">
                          <a:solidFill>
                            <a:schemeClr val="tx1"/>
                          </a:solidFill>
                          <a:latin typeface="Avenir LT Std 35 Light" pitchFamily="34" charset="0"/>
                          <a:ea typeface="+mn-ea"/>
                          <a:cs typeface="+mn-cs"/>
                        </a:rPr>
                        <a:t>La carte appartient au client : ne pas régulariser</a:t>
                      </a:r>
                    </a:p>
                    <a:p>
                      <a:pPr marL="36000" algn="l" defTabSz="914400" rtl="0" eaLnBrk="1" latinLnBrk="0" hangingPunct="1">
                        <a:buClr>
                          <a:srgbClr val="CD0037"/>
                        </a:buClr>
                      </a:pPr>
                      <a:r>
                        <a:rPr lang="fr-FR" sz="900" b="0" i="0" u="none" strike="noStrike" kern="1200" baseline="0" dirty="0">
                          <a:solidFill>
                            <a:schemeClr val="tx1"/>
                          </a:solidFill>
                          <a:latin typeface="Avenir LT Std 35 Light" pitchFamily="34" charset="0"/>
                          <a:ea typeface="+mn-ea"/>
                          <a:cs typeface="+mn-cs"/>
                        </a:rPr>
                        <a:t>La carte n’appartient au client : régulariser au Barème Contrôle Majoré        ( carte utilisée par un tiers)</a:t>
                      </a:r>
                    </a:p>
                    <a:p>
                      <a:pPr marL="36000" algn="l" defTabSz="914400" rtl="0" eaLnBrk="1" latinLnBrk="0" hangingPunct="1">
                        <a:buClr>
                          <a:srgbClr val="CD0037"/>
                        </a:buClr>
                      </a:pPr>
                      <a:endParaRPr lang="fr-FR" sz="900" b="0" i="0" u="none" strike="noStrike" kern="1200" baseline="0" dirty="0">
                        <a:solidFill>
                          <a:schemeClr val="tx1"/>
                        </a:solidFill>
                        <a:latin typeface="Avenir LT Std 35 Light" pitchFamily="34" charset="0"/>
                        <a:ea typeface="+mn-ea"/>
                        <a:cs typeface="+mn-cs"/>
                      </a:endParaRPr>
                    </a:p>
                  </a:txBody>
                  <a:tcPr marL="28000" marR="28000" marT="30302" marB="30302"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4"/>
                  </a:ext>
                </a:extLst>
              </a:tr>
              <a:tr h="990600">
                <a:tc>
                  <a:txBody>
                    <a:bodyPr/>
                    <a:lstStyle/>
                    <a:p>
                      <a:pPr marL="108000" marR="0" indent="0" algn="l" defTabSz="914400" rtl="0" eaLnBrk="1" fontAlgn="auto" latinLnBrk="0" hangingPunct="1">
                        <a:lnSpc>
                          <a:spcPct val="100000"/>
                        </a:lnSpc>
                        <a:spcBef>
                          <a:spcPts val="0"/>
                        </a:spcBef>
                        <a:spcAft>
                          <a:spcPts val="0"/>
                        </a:spcAft>
                        <a:buClrTx/>
                        <a:buSzTx/>
                        <a:buFontTx/>
                        <a:buNone/>
                        <a:tabLst/>
                        <a:defRPr/>
                      </a:pPr>
                      <a:r>
                        <a:rPr lang="fr-FR" sz="900" b="0" kern="1200" cap="all" baseline="0" dirty="0">
                          <a:solidFill>
                            <a:schemeClr val="bg1"/>
                          </a:solidFill>
                          <a:latin typeface="Avenir LT Std 65 Medium" pitchFamily="34" charset="0"/>
                          <a:ea typeface="+mn-ea"/>
                          <a:cs typeface="+mn-cs"/>
                        </a:rPr>
                        <a:t>Carte illisible lors de la lecture</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36000">
                        <a:lnSpc>
                          <a:spcPts val="815"/>
                        </a:lnSpc>
                      </a:pPr>
                      <a:r>
                        <a:rPr lang="fr-FR" sz="900" baseline="0" dirty="0">
                          <a:solidFill>
                            <a:schemeClr val="tx1"/>
                          </a:solidFill>
                          <a:latin typeface="Avenir LT Std 35 Light" pitchFamily="34" charset="0"/>
                          <a:cs typeface="Arial"/>
                        </a:rPr>
                        <a:t>Pas de vente d’abonnement à Bord .</a:t>
                      </a:r>
                    </a:p>
                    <a:p>
                      <a:pPr marL="36000">
                        <a:lnSpc>
                          <a:spcPts val="815"/>
                        </a:lnSpc>
                      </a:pPr>
                      <a:endParaRPr lang="fr-FR" sz="900" baseline="0" dirty="0">
                        <a:solidFill>
                          <a:schemeClr val="tx1"/>
                        </a:solidFill>
                        <a:latin typeface="Avenir LT Std 35 Light" pitchFamily="34" charset="0"/>
                        <a:cs typeface="Arial"/>
                      </a:endParaRPr>
                    </a:p>
                    <a:p>
                      <a:pPr marL="36000">
                        <a:lnSpc>
                          <a:spcPts val="815"/>
                        </a:lnSpc>
                      </a:pPr>
                      <a:r>
                        <a:rPr lang="fr-FR" sz="900" baseline="0" dirty="0">
                          <a:solidFill>
                            <a:schemeClr val="tx1"/>
                          </a:solidFill>
                          <a:latin typeface="Avenir LT Std 35 Light" pitchFamily="34" charset="0"/>
                          <a:cs typeface="Arial"/>
                        </a:rPr>
                        <a:t>Considéré STV au Barème Distribution, Bord ou Contrôle selon la situation</a:t>
                      </a:r>
                    </a:p>
                    <a:p>
                      <a:pPr marL="36000" marR="0" indent="0" algn="l" defTabSz="914400" rtl="0" eaLnBrk="1" fontAlgn="auto" latinLnBrk="0" hangingPunct="1">
                        <a:lnSpc>
                          <a:spcPct val="100000"/>
                        </a:lnSpc>
                        <a:spcBef>
                          <a:spcPts val="0"/>
                        </a:spcBef>
                        <a:spcAft>
                          <a:spcPts val="0"/>
                        </a:spcAft>
                        <a:buClr>
                          <a:srgbClr val="CD0037"/>
                        </a:buClr>
                        <a:buSzTx/>
                        <a:buFontTx/>
                        <a:buNone/>
                        <a:tabLst/>
                        <a:defRPr/>
                      </a:pPr>
                      <a:endParaRPr lang="fr-FR" sz="900" b="0" i="0" u="none" strike="noStrike" kern="1200" baseline="0" dirty="0">
                        <a:solidFill>
                          <a:schemeClr val="tx1"/>
                        </a:solidFill>
                        <a:latin typeface="Avenir LT Std 35 Light" pitchFamily="34" charset="0"/>
                        <a:ea typeface="+mn-ea"/>
                        <a:cs typeface="+mn-cs"/>
                      </a:endParaRPr>
                    </a:p>
                    <a:p>
                      <a:pPr marL="36000" marR="0" indent="0" algn="l" defTabSz="914400" rtl="0" eaLnBrk="1" fontAlgn="auto" latinLnBrk="0" hangingPunct="1">
                        <a:lnSpc>
                          <a:spcPct val="100000"/>
                        </a:lnSpc>
                        <a:spcBef>
                          <a:spcPts val="0"/>
                        </a:spcBef>
                        <a:spcAft>
                          <a:spcPts val="0"/>
                        </a:spcAft>
                        <a:buClr>
                          <a:srgbClr val="CD0037"/>
                        </a:buClr>
                        <a:buSzTx/>
                        <a:buFontTx/>
                        <a:buNone/>
                        <a:tabLst/>
                        <a:defRPr/>
                      </a:pPr>
                      <a:r>
                        <a:rPr lang="fr-FR" sz="900" b="0" i="0" u="none" strike="noStrike" kern="1200" baseline="0" dirty="0">
                          <a:solidFill>
                            <a:schemeClr val="tx1"/>
                          </a:solidFill>
                          <a:latin typeface="Avenir LT Std 35 Light" pitchFamily="34" charset="0"/>
                          <a:ea typeface="+mn-ea"/>
                          <a:cs typeface="+mn-cs"/>
                        </a:rPr>
                        <a:t>Orienter le client vers le guichet ou le CRC pour un remboursement éventuel</a:t>
                      </a:r>
                    </a:p>
                  </a:txBody>
                  <a:tcPr marL="28000" marR="28000" marT="30302" marB="30302"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5"/>
                  </a:ext>
                </a:extLst>
              </a:tr>
              <a:tr h="990600">
                <a:tc>
                  <a:txBody>
                    <a:bodyPr/>
                    <a:lstStyle/>
                    <a:p>
                      <a:pPr marL="108000" marR="0" indent="0" algn="l" defTabSz="914400" rtl="0" eaLnBrk="1" fontAlgn="auto" latinLnBrk="0" hangingPunct="1">
                        <a:lnSpc>
                          <a:spcPct val="100000"/>
                        </a:lnSpc>
                        <a:spcBef>
                          <a:spcPts val="0"/>
                        </a:spcBef>
                        <a:spcAft>
                          <a:spcPts val="0"/>
                        </a:spcAft>
                        <a:buClrTx/>
                        <a:buSzTx/>
                        <a:buFontTx/>
                        <a:buNone/>
                        <a:tabLst/>
                        <a:defRPr/>
                      </a:pPr>
                      <a:r>
                        <a:rPr lang="fr-FR" sz="900" b="0" kern="1200" cap="all" baseline="0" dirty="0">
                          <a:solidFill>
                            <a:schemeClr val="bg1"/>
                          </a:solidFill>
                          <a:latin typeface="Avenir LT Std 65 Medium" pitchFamily="34" charset="0"/>
                          <a:ea typeface="+mn-ea"/>
                          <a:cs typeface="+mn-cs"/>
                        </a:rPr>
                        <a:t>TITRE Périmé </a:t>
                      </a:r>
                    </a:p>
                  </a:txBody>
                  <a:tcPr marL="71125" marR="71125" marT="37879" marB="37879"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pPr marL="36000">
                        <a:lnSpc>
                          <a:spcPts val="815"/>
                        </a:lnSpc>
                      </a:pPr>
                      <a:r>
                        <a:rPr lang="fr-FR" sz="900" baseline="0" dirty="0">
                          <a:solidFill>
                            <a:schemeClr val="tx1"/>
                          </a:solidFill>
                          <a:latin typeface="Avenir LT Std 35 Light" pitchFamily="34" charset="0"/>
                          <a:cs typeface="Arial"/>
                        </a:rPr>
                        <a:t>Pas de vente d’abonnement à Bord .</a:t>
                      </a:r>
                    </a:p>
                    <a:p>
                      <a:pPr marL="36000">
                        <a:lnSpc>
                          <a:spcPts val="815"/>
                        </a:lnSpc>
                      </a:pPr>
                      <a:endParaRPr lang="fr-FR" sz="900" baseline="0" dirty="0">
                        <a:solidFill>
                          <a:schemeClr val="tx1"/>
                        </a:solidFill>
                        <a:latin typeface="Avenir LT Std 35 Light" pitchFamily="34" charset="0"/>
                        <a:cs typeface="Arial"/>
                      </a:endParaRPr>
                    </a:p>
                    <a:p>
                      <a:pPr marL="36000">
                        <a:lnSpc>
                          <a:spcPts val="815"/>
                        </a:lnSpc>
                      </a:pPr>
                      <a:r>
                        <a:rPr lang="fr-FR" sz="900" baseline="0" dirty="0">
                          <a:solidFill>
                            <a:schemeClr val="tx1"/>
                          </a:solidFill>
                          <a:latin typeface="Avenir LT Std 35 Light" pitchFamily="34" charset="0"/>
                          <a:cs typeface="Arial"/>
                        </a:rPr>
                        <a:t>Considéré STV au Barème Distribution, Bord ou Contrôle selon la situation</a:t>
                      </a:r>
                    </a:p>
                    <a:p>
                      <a:pPr marL="36000" marR="0" indent="0" algn="l" defTabSz="914400" rtl="0" eaLnBrk="1" fontAlgn="auto" latinLnBrk="0" hangingPunct="1">
                        <a:lnSpc>
                          <a:spcPct val="100000"/>
                        </a:lnSpc>
                        <a:spcBef>
                          <a:spcPts val="0"/>
                        </a:spcBef>
                        <a:spcAft>
                          <a:spcPts val="0"/>
                        </a:spcAft>
                        <a:buClr>
                          <a:srgbClr val="CD0037"/>
                        </a:buClr>
                        <a:buSzTx/>
                        <a:buFontTx/>
                        <a:buNone/>
                        <a:tabLst/>
                        <a:defRPr/>
                      </a:pPr>
                      <a:endParaRPr lang="fr-FR" sz="900" b="0" i="0" u="none" strike="noStrike" kern="1200" baseline="0" dirty="0">
                        <a:solidFill>
                          <a:schemeClr val="tx1"/>
                        </a:solidFill>
                        <a:latin typeface="Avenir LT Std 35 Light" pitchFamily="34" charset="0"/>
                        <a:ea typeface="+mn-ea"/>
                        <a:cs typeface="+mn-cs"/>
                      </a:endParaRPr>
                    </a:p>
                  </a:txBody>
                  <a:tcPr marL="28000" marR="28000" marT="30302" marB="30302"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7" name="Titre 1"/>
          <p:cNvSpPr txBox="1">
            <a:spLocks/>
          </p:cNvSpPr>
          <p:nvPr/>
        </p:nvSpPr>
        <p:spPr>
          <a:xfrm>
            <a:off x="76200" y="208143"/>
            <a:ext cx="5163608" cy="428755"/>
          </a:xfrm>
          <a:prstGeom prst="rect">
            <a:avLst/>
          </a:prstGeom>
          <a:solidFill>
            <a:srgbClr val="6E1E78"/>
          </a:solidFill>
        </p:spPr>
        <p:txBody>
          <a:bodyPr rtlCol="0">
            <a:noAutofit/>
          </a:bodyPr>
          <a:lstStyle>
            <a:lvl1pPr>
              <a:defRPr>
                <a:latin typeface="+mj-lt"/>
                <a:ea typeface="+mj-ea"/>
                <a:cs typeface="+mj-cs"/>
              </a:defRPr>
            </a:lvl1pPr>
          </a:lstStyle>
          <a:p>
            <a:pPr>
              <a:defRPr/>
            </a:pPr>
            <a:r>
              <a:rPr lang="fr-FR" sz="1600" cap="all" dirty="0">
                <a:solidFill>
                  <a:schemeClr val="bg1"/>
                </a:solidFill>
                <a:latin typeface="Avenir LT Std 55 Roman" pitchFamily="34" charset="0"/>
              </a:rPr>
              <a:t>Carte jvmalin ou (</a:t>
            </a:r>
            <a:r>
              <a:rPr lang="fr-FR" sz="1600" cap="all" dirty="0" err="1">
                <a:solidFill>
                  <a:schemeClr val="bg1"/>
                </a:solidFill>
                <a:latin typeface="Avenir LT Std 55 Roman" pitchFamily="34" charset="0"/>
              </a:rPr>
              <a:t>multipass</a:t>
            </a:r>
            <a:r>
              <a:rPr lang="fr-FR" sz="1600" cap="all" dirty="0">
                <a:solidFill>
                  <a:schemeClr val="bg1"/>
                </a:solidFill>
                <a:latin typeface="Avenir LT Std 55 Roman" pitchFamily="34" charset="0"/>
              </a:rPr>
              <a:t>)</a:t>
            </a:r>
            <a:endParaRPr lang="fr-FR" sz="1600" kern="0" cap="all" dirty="0">
              <a:solidFill>
                <a:schemeClr val="bg1"/>
              </a:solidFill>
              <a:latin typeface="Avenir LT Std 55 Roman" pitchFamily="34" charset="0"/>
            </a:endParaRPr>
          </a:p>
        </p:txBody>
      </p:sp>
      <p:sp>
        <p:nvSpPr>
          <p:cNvPr id="2" name="Espace réservé du numéro de diapositive 1"/>
          <p:cNvSpPr>
            <a:spLocks noGrp="1"/>
          </p:cNvSpPr>
          <p:nvPr>
            <p:ph type="sldNum" sz="quarter" idx="7"/>
          </p:nvPr>
        </p:nvSpPr>
        <p:spPr>
          <a:xfrm>
            <a:off x="3840481" y="7335507"/>
            <a:ext cx="1226820" cy="169277"/>
          </a:xfrm>
        </p:spPr>
        <p:txBody>
          <a:bodyPr/>
          <a:lstStyle/>
          <a:p>
            <a:fld id="{B6F15528-21DE-4FAA-801E-634DDDAF4B2B}" type="slidenum">
              <a:rPr lang="fr-FR" sz="1100" smtClean="0"/>
              <a:t>24</a:t>
            </a:fld>
            <a:endParaRPr lang="fr-FR" sz="1400" dirty="0"/>
          </a:p>
        </p:txBody>
      </p:sp>
    </p:spTree>
    <p:extLst>
      <p:ext uri="{BB962C8B-B14F-4D97-AF65-F5344CB8AC3E}">
        <p14:creationId xmlns:p14="http://schemas.microsoft.com/office/powerpoint/2010/main" val="1062262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04470" y="511175"/>
            <a:ext cx="5049274" cy="6123599"/>
          </a:xfrm>
          <a:prstGeom prst="rect">
            <a:avLst/>
          </a:prstGeom>
        </p:spPr>
        <p:txBody>
          <a:bodyPr vert="horz" wrap="square" lIns="0" tIns="0" rIns="0" bIns="0" rtlCol="0">
            <a:spAutoFit/>
          </a:bodyPr>
          <a:lstStyle/>
          <a:p>
            <a:pPr>
              <a:lnSpc>
                <a:spcPct val="100000"/>
              </a:lnSpc>
            </a:pPr>
            <a:endParaRPr sz="1050" dirty="0">
              <a:latin typeface="Avenir LT Std 35 Light" pitchFamily="34" charset="0"/>
              <a:cs typeface="Times New Roman"/>
            </a:endParaRPr>
          </a:p>
          <a:p>
            <a:pPr>
              <a:lnSpc>
                <a:spcPct val="100000"/>
              </a:lnSpc>
              <a:spcBef>
                <a:spcPts val="23"/>
              </a:spcBef>
            </a:pPr>
            <a:endParaRPr sz="1200" dirty="0">
              <a:solidFill>
                <a:srgbClr val="6E1E78"/>
              </a:solidFill>
              <a:latin typeface="Avenir LT Std 35 Light" pitchFamily="34" charset="0"/>
              <a:cs typeface="Times New Roman"/>
            </a:endParaRPr>
          </a:p>
          <a:p>
            <a:pPr marL="12700" marR="1118235">
              <a:lnSpc>
                <a:spcPts val="1430"/>
              </a:lnSpc>
            </a:pPr>
            <a:r>
              <a:rPr sz="1400" b="1" spc="-45" dirty="0">
                <a:solidFill>
                  <a:srgbClr val="6E1E78"/>
                </a:solidFill>
                <a:latin typeface="Avenir LT Std 35 Light" pitchFamily="34" charset="0"/>
                <a:cs typeface="Arial"/>
              </a:rPr>
              <a:t>R</a:t>
            </a:r>
            <a:r>
              <a:rPr sz="1400" b="1" spc="-35" dirty="0">
                <a:solidFill>
                  <a:srgbClr val="6E1E78"/>
                </a:solidFill>
                <a:latin typeface="Avenir LT Std 35 Light" pitchFamily="34" charset="0"/>
                <a:cs typeface="Arial"/>
              </a:rPr>
              <a:t>ÉG</a:t>
            </a:r>
            <a:r>
              <a:rPr sz="1400" b="1" spc="-45" dirty="0">
                <a:solidFill>
                  <a:srgbClr val="6E1E78"/>
                </a:solidFill>
                <a:latin typeface="Avenir LT Std 35 Light" pitchFamily="34" charset="0"/>
                <a:cs typeface="Arial"/>
              </a:rPr>
              <a:t>U</a:t>
            </a:r>
            <a:r>
              <a:rPr sz="1400" b="1" spc="-30" dirty="0">
                <a:solidFill>
                  <a:srgbClr val="6E1E78"/>
                </a:solidFill>
                <a:latin typeface="Avenir LT Std 35 Light" pitchFamily="34" charset="0"/>
                <a:cs typeface="Arial"/>
              </a:rPr>
              <a:t>L</a:t>
            </a:r>
            <a:r>
              <a:rPr sz="1400" b="1" spc="-45" dirty="0">
                <a:solidFill>
                  <a:srgbClr val="6E1E78"/>
                </a:solidFill>
                <a:latin typeface="Avenir LT Std 35 Light" pitchFamily="34" charset="0"/>
                <a:cs typeface="Arial"/>
              </a:rPr>
              <a:t>AR</a:t>
            </a:r>
            <a:r>
              <a:rPr sz="1400" b="1" spc="-15" dirty="0">
                <a:solidFill>
                  <a:srgbClr val="6E1E78"/>
                </a:solidFill>
                <a:latin typeface="Avenir LT Std 35 Light" pitchFamily="34" charset="0"/>
                <a:cs typeface="Arial"/>
              </a:rPr>
              <a:t>I</a:t>
            </a:r>
            <a:r>
              <a:rPr sz="1400" b="1" spc="-35" dirty="0">
                <a:solidFill>
                  <a:srgbClr val="6E1E78"/>
                </a:solidFill>
                <a:latin typeface="Avenir LT Std 35 Light" pitchFamily="34" charset="0"/>
                <a:cs typeface="Arial"/>
              </a:rPr>
              <a:t>S</a:t>
            </a:r>
            <a:r>
              <a:rPr sz="1400" b="1" spc="-150" dirty="0">
                <a:solidFill>
                  <a:srgbClr val="6E1E78"/>
                </a:solidFill>
                <a:latin typeface="Avenir LT Std 35 Light" pitchFamily="34" charset="0"/>
                <a:cs typeface="Arial"/>
              </a:rPr>
              <a:t>A</a:t>
            </a:r>
            <a:r>
              <a:rPr sz="1400" b="1" spc="-30" dirty="0">
                <a:solidFill>
                  <a:srgbClr val="6E1E78"/>
                </a:solidFill>
                <a:latin typeface="Avenir LT Std 35 Light" pitchFamily="34" charset="0"/>
                <a:cs typeface="Arial"/>
              </a:rPr>
              <a:t>T</a:t>
            </a:r>
            <a:r>
              <a:rPr sz="1400" b="1" spc="-15" dirty="0">
                <a:solidFill>
                  <a:srgbClr val="6E1E78"/>
                </a:solidFill>
                <a:latin typeface="Avenir LT Std 35 Light" pitchFamily="34" charset="0"/>
                <a:cs typeface="Arial"/>
              </a:rPr>
              <a:t>I</a:t>
            </a:r>
            <a:r>
              <a:rPr sz="1400" b="1" spc="-35" dirty="0">
                <a:solidFill>
                  <a:srgbClr val="6E1E78"/>
                </a:solidFill>
                <a:latin typeface="Avenir LT Std 35 Light" pitchFamily="34" charset="0"/>
                <a:cs typeface="Arial"/>
              </a:rPr>
              <a:t>O</a:t>
            </a:r>
            <a:r>
              <a:rPr sz="1400" b="1" spc="-45" dirty="0">
                <a:solidFill>
                  <a:srgbClr val="6E1E78"/>
                </a:solidFill>
                <a:latin typeface="Avenir LT Std 35 Light" pitchFamily="34" charset="0"/>
                <a:cs typeface="Arial"/>
              </a:rPr>
              <a:t>N</a:t>
            </a:r>
            <a:r>
              <a:rPr sz="1400" b="1" spc="-25" dirty="0">
                <a:solidFill>
                  <a:srgbClr val="6E1E78"/>
                </a:solidFill>
                <a:latin typeface="Avenir LT Std 35 Light" pitchFamily="34" charset="0"/>
                <a:cs typeface="Arial"/>
              </a:rPr>
              <a:t>S</a:t>
            </a:r>
            <a:r>
              <a:rPr sz="1400" b="1" spc="140" dirty="0">
                <a:solidFill>
                  <a:srgbClr val="6E1E78"/>
                </a:solidFill>
                <a:latin typeface="Avenir LT Std 35 Light" pitchFamily="34" charset="0"/>
                <a:cs typeface="Arial"/>
              </a:rPr>
              <a:t> </a:t>
            </a:r>
            <a:r>
              <a:rPr sz="1400" b="1" dirty="0">
                <a:solidFill>
                  <a:srgbClr val="6E1E78"/>
                </a:solidFill>
                <a:latin typeface="Avenir LT Std 35 Light" pitchFamily="34" charset="0"/>
                <a:cs typeface="Arial"/>
              </a:rPr>
              <a:t>ET</a:t>
            </a:r>
            <a:r>
              <a:rPr sz="1400" b="1" spc="-35" dirty="0">
                <a:solidFill>
                  <a:srgbClr val="6E1E78"/>
                </a:solidFill>
                <a:latin typeface="Avenir LT Std 35 Light" pitchFamily="34" charset="0"/>
                <a:cs typeface="Arial"/>
              </a:rPr>
              <a:t> </a:t>
            </a:r>
            <a:r>
              <a:rPr sz="1400" b="1" spc="-50" dirty="0">
                <a:solidFill>
                  <a:srgbClr val="6E1E78"/>
                </a:solidFill>
                <a:latin typeface="Avenir LT Std 35 Light" pitchFamily="34" charset="0"/>
                <a:cs typeface="Arial"/>
              </a:rPr>
              <a:t>SE</a:t>
            </a:r>
            <a:r>
              <a:rPr sz="1400" b="1" spc="-60" dirty="0">
                <a:solidFill>
                  <a:srgbClr val="6E1E78"/>
                </a:solidFill>
                <a:latin typeface="Avenir LT Std 35 Light" pitchFamily="34" charset="0"/>
                <a:cs typeface="Arial"/>
              </a:rPr>
              <a:t>R</a:t>
            </a:r>
            <a:r>
              <a:rPr sz="1400" b="1" spc="-35" dirty="0">
                <a:solidFill>
                  <a:srgbClr val="6E1E78"/>
                </a:solidFill>
                <a:latin typeface="Avenir LT Std 35 Light" pitchFamily="34" charset="0"/>
                <a:cs typeface="Arial"/>
              </a:rPr>
              <a:t>VI</a:t>
            </a:r>
            <a:r>
              <a:rPr sz="1400" b="1" spc="-70" dirty="0">
                <a:solidFill>
                  <a:srgbClr val="6E1E78"/>
                </a:solidFill>
                <a:latin typeface="Avenir LT Std 35 Light" pitchFamily="34" charset="0"/>
                <a:cs typeface="Arial"/>
              </a:rPr>
              <a:t>C</a:t>
            </a:r>
            <a:r>
              <a:rPr sz="1400" b="1" spc="-45" dirty="0">
                <a:solidFill>
                  <a:srgbClr val="6E1E78"/>
                </a:solidFill>
                <a:latin typeface="Avenir LT Std 35 Light" pitchFamily="34" charset="0"/>
                <a:cs typeface="Arial"/>
              </a:rPr>
              <a:t>E</a:t>
            </a:r>
            <a:r>
              <a:rPr sz="1400" b="1" spc="55" dirty="0">
                <a:solidFill>
                  <a:srgbClr val="6E1E78"/>
                </a:solidFill>
                <a:latin typeface="Avenir LT Std 35 Light" pitchFamily="34" charset="0"/>
                <a:cs typeface="Arial"/>
              </a:rPr>
              <a:t> </a:t>
            </a:r>
            <a:r>
              <a:rPr sz="1400" b="1" spc="-30" dirty="0">
                <a:solidFill>
                  <a:srgbClr val="6E1E78"/>
                </a:solidFill>
                <a:latin typeface="Avenir LT Std 35 Light" pitchFamily="34" charset="0"/>
                <a:cs typeface="Arial"/>
              </a:rPr>
              <a:t>A</a:t>
            </a:r>
            <a:r>
              <a:rPr sz="1400" b="1" dirty="0">
                <a:solidFill>
                  <a:srgbClr val="6E1E78"/>
                </a:solidFill>
                <a:latin typeface="Avenir LT Std 35 Light" pitchFamily="34" charset="0"/>
                <a:cs typeface="Arial"/>
              </a:rPr>
              <a:t>P</a:t>
            </a:r>
            <a:r>
              <a:rPr sz="1400" b="1" spc="-5" dirty="0">
                <a:solidFill>
                  <a:srgbClr val="6E1E78"/>
                </a:solidFill>
                <a:latin typeface="Avenir LT Std 35 Light" pitchFamily="34" charset="0"/>
                <a:cs typeface="Arial"/>
              </a:rPr>
              <a:t>R</a:t>
            </a:r>
            <a:r>
              <a:rPr sz="1400" b="1" dirty="0">
                <a:solidFill>
                  <a:srgbClr val="6E1E78"/>
                </a:solidFill>
                <a:latin typeface="Avenir LT Std 35 Light" pitchFamily="34" charset="0"/>
                <a:cs typeface="Arial"/>
              </a:rPr>
              <a:t>ÈS</a:t>
            </a:r>
            <a:r>
              <a:rPr sz="1400" b="1" spc="5" dirty="0">
                <a:solidFill>
                  <a:srgbClr val="6E1E78"/>
                </a:solidFill>
                <a:latin typeface="Avenir LT Std 35 Light" pitchFamily="34" charset="0"/>
                <a:cs typeface="Arial"/>
              </a:rPr>
              <a:t>-</a:t>
            </a:r>
            <a:r>
              <a:rPr sz="1400" b="1" dirty="0">
                <a:solidFill>
                  <a:srgbClr val="6E1E78"/>
                </a:solidFill>
                <a:latin typeface="Avenir LT Std 35 Light" pitchFamily="34" charset="0"/>
                <a:cs typeface="Arial"/>
              </a:rPr>
              <a:t>VE</a:t>
            </a:r>
            <a:r>
              <a:rPr sz="1400" b="1" spc="-5" dirty="0">
                <a:solidFill>
                  <a:srgbClr val="6E1E78"/>
                </a:solidFill>
                <a:latin typeface="Avenir LT Std 35 Light" pitchFamily="34" charset="0"/>
                <a:cs typeface="Arial"/>
              </a:rPr>
              <a:t>NT</a:t>
            </a:r>
            <a:r>
              <a:rPr sz="1400" b="1" dirty="0">
                <a:solidFill>
                  <a:srgbClr val="6E1E78"/>
                </a:solidFill>
                <a:latin typeface="Avenir LT Std 35 Light" pitchFamily="34" charset="0"/>
                <a:cs typeface="Arial"/>
              </a:rPr>
              <a:t>E PO</a:t>
            </a:r>
            <a:r>
              <a:rPr sz="1400" b="1" spc="-5" dirty="0">
                <a:solidFill>
                  <a:srgbClr val="6E1E78"/>
                </a:solidFill>
                <a:latin typeface="Avenir LT Std 35 Light" pitchFamily="34" charset="0"/>
                <a:cs typeface="Arial"/>
              </a:rPr>
              <a:t>U</a:t>
            </a:r>
            <a:r>
              <a:rPr sz="1400" b="1" dirty="0">
                <a:solidFill>
                  <a:srgbClr val="6E1E78"/>
                </a:solidFill>
                <a:latin typeface="Avenir LT Std 35 Light" pitchFamily="34" charset="0"/>
                <a:cs typeface="Arial"/>
              </a:rPr>
              <a:t>R</a:t>
            </a:r>
            <a:r>
              <a:rPr sz="1400" b="1" spc="-15" dirty="0">
                <a:solidFill>
                  <a:srgbClr val="6E1E78"/>
                </a:solidFill>
                <a:latin typeface="Avenir LT Std 35 Light" pitchFamily="34" charset="0"/>
                <a:cs typeface="Arial"/>
              </a:rPr>
              <a:t> </a:t>
            </a:r>
            <a:r>
              <a:rPr sz="1400" b="1" spc="-75" dirty="0">
                <a:solidFill>
                  <a:srgbClr val="6E1E78"/>
                </a:solidFill>
                <a:latin typeface="Avenir LT Std 35 Light" pitchFamily="34" charset="0"/>
                <a:cs typeface="Arial"/>
              </a:rPr>
              <a:t>L</a:t>
            </a:r>
            <a:r>
              <a:rPr sz="1400" b="1" spc="-85" dirty="0">
                <a:solidFill>
                  <a:srgbClr val="6E1E78"/>
                </a:solidFill>
                <a:latin typeface="Avenir LT Std 35 Light" pitchFamily="34" charset="0"/>
                <a:cs typeface="Arial"/>
              </a:rPr>
              <a:t>E</a:t>
            </a:r>
            <a:r>
              <a:rPr sz="1400" b="1" spc="-75" dirty="0">
                <a:solidFill>
                  <a:srgbClr val="6E1E78"/>
                </a:solidFill>
                <a:latin typeface="Avenir LT Std 35 Light" pitchFamily="34" charset="0"/>
                <a:cs typeface="Arial"/>
              </a:rPr>
              <a:t>S</a:t>
            </a:r>
            <a:r>
              <a:rPr sz="1400" b="1" spc="20" dirty="0">
                <a:solidFill>
                  <a:srgbClr val="6E1E78"/>
                </a:solidFill>
                <a:latin typeface="Avenir LT Std 35 Light" pitchFamily="34" charset="0"/>
                <a:cs typeface="Arial"/>
              </a:rPr>
              <a:t> </a:t>
            </a:r>
            <a:r>
              <a:rPr sz="1400" b="1" spc="-95" dirty="0">
                <a:solidFill>
                  <a:srgbClr val="6E1E78"/>
                </a:solidFill>
                <a:latin typeface="Avenir LT Std 35 Light" pitchFamily="34" charset="0"/>
                <a:cs typeface="Arial"/>
              </a:rPr>
              <a:t>C</a:t>
            </a:r>
            <a:r>
              <a:rPr sz="1400" b="1" spc="-80" dirty="0">
                <a:solidFill>
                  <a:srgbClr val="6E1E78"/>
                </a:solidFill>
                <a:latin typeface="Avenir LT Std 35 Light" pitchFamily="34" charset="0"/>
                <a:cs typeface="Arial"/>
              </a:rPr>
              <a:t>A</a:t>
            </a:r>
            <a:r>
              <a:rPr sz="1400" b="1" spc="-105" dirty="0">
                <a:solidFill>
                  <a:srgbClr val="6E1E78"/>
                </a:solidFill>
                <a:latin typeface="Avenir LT Std 35 Light" pitchFamily="34" charset="0"/>
                <a:cs typeface="Arial"/>
              </a:rPr>
              <a:t>R</a:t>
            </a:r>
            <a:r>
              <a:rPr sz="1400" b="1" spc="-75" dirty="0">
                <a:solidFill>
                  <a:srgbClr val="6E1E78"/>
                </a:solidFill>
                <a:latin typeface="Avenir LT Std 35 Light" pitchFamily="34" charset="0"/>
                <a:cs typeface="Arial"/>
              </a:rPr>
              <a:t>T</a:t>
            </a:r>
            <a:r>
              <a:rPr sz="1400" b="1" spc="-70" dirty="0">
                <a:solidFill>
                  <a:srgbClr val="6E1E78"/>
                </a:solidFill>
                <a:latin typeface="Avenir LT Std 35 Light" pitchFamily="34" charset="0"/>
                <a:cs typeface="Arial"/>
              </a:rPr>
              <a:t>E</a:t>
            </a:r>
            <a:r>
              <a:rPr sz="1400" b="1" spc="-75" dirty="0">
                <a:solidFill>
                  <a:srgbClr val="6E1E78"/>
                </a:solidFill>
                <a:latin typeface="Avenir LT Std 35 Light" pitchFamily="34" charset="0"/>
                <a:cs typeface="Arial"/>
              </a:rPr>
              <a:t>S</a:t>
            </a:r>
            <a:r>
              <a:rPr sz="1400" b="1" spc="160" dirty="0">
                <a:solidFill>
                  <a:srgbClr val="6E1E78"/>
                </a:solidFill>
                <a:latin typeface="Avenir LT Std 35 Light" pitchFamily="34" charset="0"/>
                <a:cs typeface="Arial"/>
              </a:rPr>
              <a:t> </a:t>
            </a:r>
            <a:r>
              <a:rPr sz="1400" b="1" dirty="0">
                <a:solidFill>
                  <a:srgbClr val="6E1E78"/>
                </a:solidFill>
                <a:latin typeface="Avenir LT Std 35 Light" pitchFamily="34" charset="0"/>
                <a:cs typeface="Arial"/>
              </a:rPr>
              <a:t>j</a:t>
            </a:r>
            <a:r>
              <a:rPr sz="1400" b="1" spc="-10" dirty="0">
                <a:solidFill>
                  <a:srgbClr val="6E1E78"/>
                </a:solidFill>
                <a:latin typeface="Avenir LT Std 35 Light" pitchFamily="34" charset="0"/>
                <a:cs typeface="Arial"/>
              </a:rPr>
              <a:t>v</a:t>
            </a:r>
            <a:r>
              <a:rPr sz="1400" b="1" dirty="0">
                <a:solidFill>
                  <a:srgbClr val="6E1E78"/>
                </a:solidFill>
                <a:latin typeface="Avenir LT Std 35 Light" pitchFamily="34" charset="0"/>
                <a:cs typeface="Arial"/>
              </a:rPr>
              <a:t>malin </a:t>
            </a:r>
            <a:r>
              <a:rPr sz="1400" b="1" spc="-5" dirty="0" err="1">
                <a:solidFill>
                  <a:srgbClr val="6E1E78"/>
                </a:solidFill>
                <a:latin typeface="Avenir LT Std 35 Light" pitchFamily="34" charset="0"/>
                <a:cs typeface="Arial"/>
              </a:rPr>
              <a:t>o</a:t>
            </a:r>
            <a:r>
              <a:rPr sz="1400" b="1" dirty="0" err="1">
                <a:solidFill>
                  <a:srgbClr val="6E1E78"/>
                </a:solidFill>
                <a:latin typeface="Avenir LT Std 35 Light" pitchFamily="34" charset="0"/>
                <a:cs typeface="Arial"/>
              </a:rPr>
              <a:t>u</a:t>
            </a:r>
            <a:r>
              <a:rPr sz="1400" b="1" dirty="0">
                <a:solidFill>
                  <a:srgbClr val="6E1E78"/>
                </a:solidFill>
                <a:latin typeface="Avenir LT Std 35 Light" pitchFamily="34" charset="0"/>
                <a:cs typeface="Arial"/>
              </a:rPr>
              <a:t> </a:t>
            </a:r>
            <a:r>
              <a:rPr lang="fr-FR" sz="1400" b="1" dirty="0">
                <a:solidFill>
                  <a:srgbClr val="6E1E78"/>
                </a:solidFill>
                <a:latin typeface="Avenir LT Std 35 Light" pitchFamily="34" charset="0"/>
                <a:cs typeface="Arial"/>
              </a:rPr>
              <a:t>(</a:t>
            </a:r>
            <a:r>
              <a:rPr sz="1400" b="1" spc="-5" dirty="0">
                <a:solidFill>
                  <a:srgbClr val="6E1E78"/>
                </a:solidFill>
                <a:latin typeface="Avenir LT Std 35 Light" pitchFamily="34" charset="0"/>
                <a:cs typeface="Arial"/>
              </a:rPr>
              <a:t>MU</a:t>
            </a:r>
            <a:r>
              <a:rPr sz="1400" b="1" spc="-110" dirty="0">
                <a:solidFill>
                  <a:srgbClr val="6E1E78"/>
                </a:solidFill>
                <a:latin typeface="Avenir LT Std 35 Light" pitchFamily="34" charset="0"/>
                <a:cs typeface="Arial"/>
              </a:rPr>
              <a:t>L</a:t>
            </a:r>
            <a:r>
              <a:rPr sz="1400" b="1" spc="-5" dirty="0">
                <a:solidFill>
                  <a:srgbClr val="6E1E78"/>
                </a:solidFill>
                <a:latin typeface="Avenir LT Std 35 Light" pitchFamily="34" charset="0"/>
                <a:cs typeface="Arial"/>
              </a:rPr>
              <a:t>T</a:t>
            </a:r>
            <a:r>
              <a:rPr sz="1400" b="1" dirty="0">
                <a:solidFill>
                  <a:srgbClr val="6E1E78"/>
                </a:solidFill>
                <a:latin typeface="Avenir LT Std 35 Light" pitchFamily="34" charset="0"/>
                <a:cs typeface="Arial"/>
              </a:rPr>
              <a:t>I</a:t>
            </a:r>
            <a:r>
              <a:rPr sz="1400" b="1" spc="-95" dirty="0">
                <a:solidFill>
                  <a:srgbClr val="6E1E78"/>
                </a:solidFill>
                <a:latin typeface="Avenir LT Std 35 Light" pitchFamily="34" charset="0"/>
                <a:cs typeface="Arial"/>
              </a:rPr>
              <a:t>P</a:t>
            </a:r>
            <a:r>
              <a:rPr sz="1400" b="1" spc="-40" dirty="0">
                <a:solidFill>
                  <a:srgbClr val="6E1E78"/>
                </a:solidFill>
                <a:latin typeface="Avenir LT Std 35 Light" pitchFamily="34" charset="0"/>
                <a:cs typeface="Arial"/>
              </a:rPr>
              <a:t>A</a:t>
            </a:r>
            <a:r>
              <a:rPr sz="1400" b="1" dirty="0">
                <a:solidFill>
                  <a:srgbClr val="6E1E78"/>
                </a:solidFill>
                <a:latin typeface="Avenir LT Std 35 Light" pitchFamily="34" charset="0"/>
                <a:cs typeface="Arial"/>
              </a:rPr>
              <a:t>SS</a:t>
            </a:r>
            <a:r>
              <a:rPr lang="fr-FR" sz="1400" b="1" dirty="0">
                <a:solidFill>
                  <a:srgbClr val="6E1E78"/>
                </a:solidFill>
                <a:latin typeface="Avenir LT Std 35 Light" pitchFamily="34" charset="0"/>
                <a:cs typeface="Arial"/>
              </a:rPr>
              <a:t>)</a:t>
            </a:r>
            <a:endParaRPr sz="1400" dirty="0">
              <a:solidFill>
                <a:srgbClr val="6E1E78"/>
              </a:solidFill>
              <a:latin typeface="Avenir LT Std 35 Light" pitchFamily="34" charset="0"/>
              <a:cs typeface="Arial"/>
            </a:endParaRPr>
          </a:p>
          <a:p>
            <a:pPr>
              <a:lnSpc>
                <a:spcPct val="100000"/>
              </a:lnSpc>
              <a:spcBef>
                <a:spcPts val="4"/>
              </a:spcBef>
            </a:pPr>
            <a:endParaRPr sz="1600" dirty="0">
              <a:latin typeface="Avenir LT Std 35 Light" pitchFamily="34" charset="0"/>
              <a:cs typeface="Times New Roman"/>
            </a:endParaRPr>
          </a:p>
          <a:p>
            <a:pPr marL="204470">
              <a:lnSpc>
                <a:spcPct val="100000"/>
              </a:lnSpc>
            </a:pPr>
            <a:r>
              <a:rPr sz="900" b="1" spc="15" dirty="0">
                <a:solidFill>
                  <a:srgbClr val="6E1E78"/>
                </a:solidFill>
                <a:latin typeface="Avenir LT Std 35 Light" pitchFamily="34" charset="0"/>
                <a:cs typeface="Arial"/>
              </a:rPr>
              <a:t>S</a:t>
            </a:r>
            <a:r>
              <a:rPr sz="900" b="1" spc="-30" dirty="0">
                <a:solidFill>
                  <a:srgbClr val="6E1E78"/>
                </a:solidFill>
                <a:latin typeface="Avenir LT Std 35 Light" pitchFamily="34" charset="0"/>
                <a:cs typeface="Arial"/>
              </a:rPr>
              <a:t>A</a:t>
            </a:r>
            <a:r>
              <a:rPr sz="900" b="1" spc="-5" dirty="0">
                <a:solidFill>
                  <a:srgbClr val="6E1E78"/>
                </a:solidFill>
                <a:latin typeface="Avenir LT Std 35 Light" pitchFamily="34" charset="0"/>
                <a:cs typeface="Arial"/>
              </a:rPr>
              <a:t>N</a:t>
            </a:r>
            <a:r>
              <a:rPr sz="900" b="1" dirty="0">
                <a:solidFill>
                  <a:srgbClr val="6E1E78"/>
                </a:solidFill>
                <a:latin typeface="Avenir LT Std 35 Light" pitchFamily="34" charset="0"/>
                <a:cs typeface="Arial"/>
              </a:rPr>
              <a:t>S</a:t>
            </a:r>
            <a:r>
              <a:rPr sz="900" b="1" spc="-15" dirty="0">
                <a:solidFill>
                  <a:srgbClr val="6E1E78"/>
                </a:solidFill>
                <a:latin typeface="Avenir LT Std 35 Light" pitchFamily="34" charset="0"/>
                <a:cs typeface="Arial"/>
              </a:rPr>
              <a:t> </a:t>
            </a:r>
            <a:r>
              <a:rPr sz="900" b="1" spc="-40" dirty="0">
                <a:solidFill>
                  <a:srgbClr val="6E1E78"/>
                </a:solidFill>
                <a:latin typeface="Avenir LT Std 35 Light" pitchFamily="34" charset="0"/>
                <a:cs typeface="Arial"/>
              </a:rPr>
              <a:t>T</a:t>
            </a:r>
            <a:r>
              <a:rPr sz="900" b="1" spc="-20" dirty="0">
                <a:solidFill>
                  <a:srgbClr val="6E1E78"/>
                </a:solidFill>
                <a:latin typeface="Avenir LT Std 35 Light" pitchFamily="34" charset="0"/>
                <a:cs typeface="Arial"/>
              </a:rPr>
              <a:t>I</a:t>
            </a:r>
            <a:r>
              <a:rPr sz="900" b="1" spc="-40" dirty="0">
                <a:solidFill>
                  <a:srgbClr val="6E1E78"/>
                </a:solidFill>
                <a:latin typeface="Avenir LT Std 35 Light" pitchFamily="34" charset="0"/>
                <a:cs typeface="Arial"/>
              </a:rPr>
              <a:t>TR</a:t>
            </a:r>
            <a:r>
              <a:rPr sz="900" b="1" spc="-25" dirty="0">
                <a:solidFill>
                  <a:srgbClr val="6E1E78"/>
                </a:solidFill>
                <a:latin typeface="Avenir LT Std 35 Light" pitchFamily="34" charset="0"/>
                <a:cs typeface="Arial"/>
              </a:rPr>
              <a:t>E</a:t>
            </a:r>
            <a:r>
              <a:rPr sz="900" b="1" spc="30"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D</a:t>
            </a:r>
            <a:r>
              <a:rPr sz="900" b="1" dirty="0">
                <a:solidFill>
                  <a:srgbClr val="6E1E78"/>
                </a:solidFill>
                <a:latin typeface="Avenir LT Std 35 Light" pitchFamily="34" charset="0"/>
                <a:cs typeface="Arial"/>
              </a:rPr>
              <a:t>E</a:t>
            </a:r>
            <a:r>
              <a:rPr sz="900" b="1" spc="45" dirty="0">
                <a:solidFill>
                  <a:srgbClr val="6E1E78"/>
                </a:solidFill>
                <a:latin typeface="Avenir LT Std 35 Light" pitchFamily="34" charset="0"/>
                <a:cs typeface="Arial"/>
              </a:rPr>
              <a:t> </a:t>
            </a:r>
            <a:r>
              <a:rPr sz="900" b="1" spc="-15" dirty="0">
                <a:solidFill>
                  <a:srgbClr val="6E1E78"/>
                </a:solidFill>
                <a:latin typeface="Avenir LT Std 35 Light" pitchFamily="34" charset="0"/>
                <a:cs typeface="Arial"/>
              </a:rPr>
              <a:t>T</a:t>
            </a:r>
            <a:r>
              <a:rPr sz="900" b="1" spc="15" dirty="0">
                <a:solidFill>
                  <a:srgbClr val="6E1E78"/>
                </a:solidFill>
                <a:latin typeface="Avenir LT Std 35 Light" pitchFamily="34" charset="0"/>
                <a:cs typeface="Arial"/>
              </a:rPr>
              <a:t>R</a:t>
            </a:r>
            <a:r>
              <a:rPr sz="900" b="1" spc="-30" dirty="0">
                <a:solidFill>
                  <a:srgbClr val="6E1E78"/>
                </a:solidFill>
                <a:latin typeface="Avenir LT Std 35 Light" pitchFamily="34" charset="0"/>
                <a:cs typeface="Arial"/>
              </a:rPr>
              <a:t>A</a:t>
            </a:r>
            <a:r>
              <a:rPr sz="900" b="1" spc="-5" dirty="0">
                <a:solidFill>
                  <a:srgbClr val="6E1E78"/>
                </a:solidFill>
                <a:latin typeface="Avenir LT Std 35 Light" pitchFamily="34" charset="0"/>
                <a:cs typeface="Arial"/>
              </a:rPr>
              <a:t>N</a:t>
            </a:r>
            <a:r>
              <a:rPr sz="900" b="1" dirty="0">
                <a:solidFill>
                  <a:srgbClr val="6E1E78"/>
                </a:solidFill>
                <a:latin typeface="Avenir LT Std 35 Light" pitchFamily="34" charset="0"/>
                <a:cs typeface="Arial"/>
              </a:rPr>
              <a:t>SP</a:t>
            </a:r>
            <a:r>
              <a:rPr sz="900" b="1" spc="-5" dirty="0">
                <a:solidFill>
                  <a:srgbClr val="6E1E78"/>
                </a:solidFill>
                <a:latin typeface="Avenir LT Std 35 Light" pitchFamily="34" charset="0"/>
                <a:cs typeface="Arial"/>
              </a:rPr>
              <a:t>O</a:t>
            </a:r>
            <a:r>
              <a:rPr sz="900" b="1" spc="-20" dirty="0">
                <a:solidFill>
                  <a:srgbClr val="6E1E78"/>
                </a:solidFill>
                <a:latin typeface="Avenir LT Std 35 Light" pitchFamily="34" charset="0"/>
                <a:cs typeface="Arial"/>
              </a:rPr>
              <a:t>R</a:t>
            </a:r>
            <a:r>
              <a:rPr sz="900" b="1" dirty="0">
                <a:solidFill>
                  <a:srgbClr val="6E1E78"/>
                </a:solidFill>
                <a:latin typeface="Avenir LT Std 35 Light" pitchFamily="34" charset="0"/>
                <a:cs typeface="Arial"/>
              </a:rPr>
              <a:t>T</a:t>
            </a:r>
            <a:endParaRPr sz="900" dirty="0">
              <a:solidFill>
                <a:srgbClr val="6E1E78"/>
              </a:solidFill>
              <a:latin typeface="Avenir LT Std 35 Light" pitchFamily="34" charset="0"/>
              <a:cs typeface="Arial"/>
            </a:endParaRPr>
          </a:p>
          <a:p>
            <a:pPr marL="38735" marR="339725" indent="-635">
              <a:lnSpc>
                <a:spcPct val="114999"/>
              </a:lnSpc>
              <a:spcBef>
                <a:spcPts val="395"/>
              </a:spcBef>
            </a:pPr>
            <a:r>
              <a:rPr sz="900" spc="-10" dirty="0">
                <a:solidFill>
                  <a:srgbClr val="6C574A"/>
                </a:solidFill>
                <a:latin typeface="Avenir LT Std 35 Light" pitchFamily="34" charset="0"/>
                <a:cs typeface="Arial"/>
              </a:rPr>
              <a:t>Av</a:t>
            </a:r>
            <a:r>
              <a:rPr sz="900" spc="-5" dirty="0">
                <a:solidFill>
                  <a:srgbClr val="6C574A"/>
                </a:solidFill>
                <a:latin typeface="Avenir LT Std 35 Light" pitchFamily="34" charset="0"/>
                <a:cs typeface="Arial"/>
              </a:rPr>
              <a:t>an</a:t>
            </a:r>
            <a:r>
              <a:rPr sz="900" dirty="0">
                <a:solidFill>
                  <a:srgbClr val="6C574A"/>
                </a:solidFill>
                <a:latin typeface="Avenir LT Std 35 Light" pitchFamily="34" charset="0"/>
                <a:cs typeface="Arial"/>
              </a:rPr>
              <a:t>t</a:t>
            </a:r>
            <a:r>
              <a:rPr sz="900" spc="2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régu</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r</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n</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15"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5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il</a:t>
            </a:r>
            <a:r>
              <a:rPr sz="900" spc="4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 e</a:t>
            </a:r>
            <a:r>
              <a:rPr sz="900" spc="-10"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ti</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l</a:t>
            </a:r>
            <a:r>
              <a:rPr sz="900" spc="-5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ér</a:t>
            </a:r>
            <a:r>
              <a:rPr sz="900" dirty="0">
                <a:solidFill>
                  <a:srgbClr val="6C574A"/>
                </a:solidFill>
                <a:latin typeface="Avenir LT Std 35 Light" pitchFamily="34" charset="0"/>
                <a:cs typeface="Arial"/>
              </a:rPr>
              <a:t>i</a:t>
            </a:r>
            <a:r>
              <a:rPr sz="900" spc="-10" dirty="0">
                <a:solidFill>
                  <a:srgbClr val="6C574A"/>
                </a:solidFill>
                <a:latin typeface="Avenir LT Std 35 Light" pitchFamily="34" charset="0"/>
                <a:cs typeface="Arial"/>
              </a:rPr>
              <a:t>f</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r</a:t>
            </a:r>
            <a:r>
              <a:rPr sz="900" spc="3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ou</a:t>
            </a:r>
            <a:r>
              <a:rPr sz="900" dirty="0">
                <a:solidFill>
                  <a:srgbClr val="6C574A"/>
                </a:solidFill>
                <a:latin typeface="Avenir LT Std 35 Light" pitchFamily="34" charset="0"/>
                <a:cs typeface="Arial"/>
              </a:rPr>
              <a:t>s</a:t>
            </a:r>
            <a:r>
              <a:rPr sz="900" spc="2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t>
            </a:r>
            <a:r>
              <a:rPr sz="900" spc="-20"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s</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t</a:t>
            </a:r>
            <a:r>
              <a:rPr sz="900" spc="-3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s</a:t>
            </a:r>
            <a:r>
              <a:rPr sz="900" spc="5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pré</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ts</a:t>
            </a:r>
            <a:r>
              <a:rPr sz="900" spc="-4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dan</a:t>
            </a:r>
            <a:r>
              <a:rPr sz="900" dirty="0">
                <a:solidFill>
                  <a:srgbClr val="6C574A"/>
                </a:solidFill>
                <a:latin typeface="Avenir LT Std 35 Light" pitchFamily="34" charset="0"/>
                <a:cs typeface="Arial"/>
              </a:rPr>
              <a:t>s</a:t>
            </a:r>
            <a:r>
              <a:rPr sz="900" spc="-40" dirty="0">
                <a:solidFill>
                  <a:srgbClr val="6C574A"/>
                </a:solidFill>
                <a:latin typeface="Avenir LT Std 35 Light" pitchFamily="34" charset="0"/>
                <a:cs typeface="Arial"/>
              </a:rPr>
              <a:t> </a:t>
            </a:r>
            <a:r>
              <a:rPr sz="900" spc="5" dirty="0" err="1">
                <a:solidFill>
                  <a:srgbClr val="6C574A"/>
                </a:solidFill>
                <a:latin typeface="Avenir LT Std 35 Light" pitchFamily="34" charset="0"/>
                <a:cs typeface="Arial"/>
              </a:rPr>
              <a:t>s</a:t>
            </a:r>
            <a:r>
              <a:rPr sz="900" dirty="0" err="1">
                <a:solidFill>
                  <a:srgbClr val="6C574A"/>
                </a:solidFill>
                <a:latin typeface="Avenir LT Std 35 Light" pitchFamily="34" charset="0"/>
                <a:cs typeface="Arial"/>
              </a:rPr>
              <a:t>a</a:t>
            </a:r>
            <a:r>
              <a:rPr sz="900" spc="-8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a:t>
            </a:r>
            <a:r>
              <a:rPr lang="fr-FR" sz="900" spc="-5" dirty="0">
                <a:solidFill>
                  <a:srgbClr val="6C574A"/>
                </a:solidFill>
                <a:latin typeface="Avenir LT Std 35 Light" pitchFamily="34" charset="0"/>
                <a:cs typeface="Arial"/>
              </a:rPr>
              <a:t> avec l’</a:t>
            </a:r>
            <a:r>
              <a:rPr lang="fr-FR" sz="900" spc="-5" dirty="0">
                <a:solidFill>
                  <a:srgbClr val="FF0000"/>
                </a:solidFill>
                <a:latin typeface="Avenir LT Std 35 Light" pitchFamily="34" charset="0"/>
                <a:cs typeface="Arial"/>
              </a:rPr>
              <a:t>outil</a:t>
            </a:r>
            <a:r>
              <a:rPr sz="900" dirty="0">
                <a:solidFill>
                  <a:srgbClr val="FF0000"/>
                </a:solidFill>
                <a:latin typeface="Avenir LT Std 35 Light" pitchFamily="34" charset="0"/>
                <a:cs typeface="Arial"/>
              </a:rPr>
              <a:t>.</a:t>
            </a:r>
          </a:p>
          <a:p>
            <a:pPr>
              <a:lnSpc>
                <a:spcPct val="100000"/>
              </a:lnSpc>
              <a:spcBef>
                <a:spcPts val="28"/>
              </a:spcBef>
            </a:pPr>
            <a:endParaRPr sz="1100" dirty="0">
              <a:latin typeface="Avenir LT Std 35 Light" pitchFamily="34" charset="0"/>
              <a:cs typeface="Times New Roman"/>
            </a:endParaRPr>
          </a:p>
          <a:p>
            <a:pPr marL="203200">
              <a:lnSpc>
                <a:spcPct val="100000"/>
              </a:lnSpc>
            </a:pPr>
            <a:r>
              <a:rPr sz="900" b="1" spc="-40" dirty="0">
                <a:solidFill>
                  <a:srgbClr val="6E1E78"/>
                </a:solidFill>
                <a:latin typeface="Avenir LT Std 35 Light" pitchFamily="34" charset="0"/>
                <a:cs typeface="Arial"/>
              </a:rPr>
              <a:t>C</a:t>
            </a:r>
            <a:r>
              <a:rPr sz="900" b="1" spc="-30" dirty="0">
                <a:solidFill>
                  <a:srgbClr val="6E1E78"/>
                </a:solidFill>
                <a:latin typeface="Avenir LT Std 35 Light" pitchFamily="34" charset="0"/>
                <a:cs typeface="Arial"/>
              </a:rPr>
              <a:t>A</a:t>
            </a:r>
            <a:r>
              <a:rPr sz="900" b="1" spc="-40" dirty="0">
                <a:solidFill>
                  <a:srgbClr val="6E1E78"/>
                </a:solidFill>
                <a:latin typeface="Avenir LT Std 35 Light" pitchFamily="34" charset="0"/>
                <a:cs typeface="Arial"/>
              </a:rPr>
              <a:t>RT</a:t>
            </a:r>
            <a:r>
              <a:rPr sz="900" b="1" spc="-25" dirty="0">
                <a:solidFill>
                  <a:srgbClr val="6E1E78"/>
                </a:solidFill>
                <a:latin typeface="Avenir LT Std 35 Light" pitchFamily="34" charset="0"/>
                <a:cs typeface="Arial"/>
              </a:rPr>
              <a:t>E</a:t>
            </a:r>
            <a:r>
              <a:rPr sz="900" b="1" spc="-15" dirty="0">
                <a:solidFill>
                  <a:srgbClr val="6E1E78"/>
                </a:solidFill>
                <a:latin typeface="Avenir LT Std 35 Light" pitchFamily="34" charset="0"/>
                <a:cs typeface="Arial"/>
              </a:rPr>
              <a:t> </a:t>
            </a:r>
            <a:r>
              <a:rPr sz="900" b="1" spc="-20" dirty="0">
                <a:solidFill>
                  <a:srgbClr val="6E1E78"/>
                </a:solidFill>
                <a:latin typeface="Avenir LT Std 35 Light" pitchFamily="34" charset="0"/>
                <a:cs typeface="Arial"/>
              </a:rPr>
              <a:t>j</a:t>
            </a:r>
            <a:r>
              <a:rPr sz="900" b="1" spc="-15" dirty="0">
                <a:solidFill>
                  <a:srgbClr val="6E1E78"/>
                </a:solidFill>
                <a:latin typeface="Avenir LT Std 35 Light" pitchFamily="34" charset="0"/>
                <a:cs typeface="Arial"/>
              </a:rPr>
              <a:t>v</a:t>
            </a:r>
            <a:r>
              <a:rPr sz="900" b="1" spc="-40" dirty="0">
                <a:solidFill>
                  <a:srgbClr val="6E1E78"/>
                </a:solidFill>
                <a:latin typeface="Avenir LT Std 35 Light" pitchFamily="34" charset="0"/>
                <a:cs typeface="Arial"/>
              </a:rPr>
              <a:t>m</a:t>
            </a:r>
            <a:r>
              <a:rPr sz="900" b="1" spc="-15" dirty="0">
                <a:solidFill>
                  <a:srgbClr val="6E1E78"/>
                </a:solidFill>
                <a:latin typeface="Avenir LT Std 35 Light" pitchFamily="34" charset="0"/>
                <a:cs typeface="Arial"/>
              </a:rPr>
              <a:t>a</a:t>
            </a:r>
            <a:r>
              <a:rPr sz="900" b="1" spc="-20" dirty="0">
                <a:solidFill>
                  <a:srgbClr val="6E1E78"/>
                </a:solidFill>
                <a:latin typeface="Avenir LT Std 35 Light" pitchFamily="34" charset="0"/>
                <a:cs typeface="Arial"/>
              </a:rPr>
              <a:t>l</a:t>
            </a:r>
            <a:r>
              <a:rPr sz="900" b="1" spc="-15" dirty="0">
                <a:solidFill>
                  <a:srgbClr val="6E1E78"/>
                </a:solidFill>
                <a:latin typeface="Avenir LT Std 35 Light" pitchFamily="34" charset="0"/>
                <a:cs typeface="Arial"/>
              </a:rPr>
              <a:t>in</a:t>
            </a:r>
            <a:r>
              <a:rPr sz="900" b="1" spc="-20" dirty="0">
                <a:solidFill>
                  <a:srgbClr val="6E1E78"/>
                </a:solidFill>
                <a:latin typeface="Avenir LT Std 35 Light" pitchFamily="34" charset="0"/>
                <a:cs typeface="Arial"/>
              </a:rPr>
              <a:t> </a:t>
            </a:r>
            <a:r>
              <a:rPr sz="900" b="1" spc="-25" dirty="0">
                <a:solidFill>
                  <a:srgbClr val="6E1E78"/>
                </a:solidFill>
                <a:latin typeface="Avenir LT Std 35 Light" pitchFamily="34" charset="0"/>
                <a:cs typeface="Arial"/>
              </a:rPr>
              <a:t>ou</a:t>
            </a:r>
            <a:r>
              <a:rPr sz="900" b="1" spc="85" dirty="0">
                <a:solidFill>
                  <a:srgbClr val="6E1E78"/>
                </a:solidFill>
                <a:latin typeface="Avenir LT Std 35 Light" pitchFamily="34" charset="0"/>
                <a:cs typeface="Arial"/>
              </a:rPr>
              <a:t> </a:t>
            </a:r>
            <a:r>
              <a:rPr sz="900" b="1" spc="-35" dirty="0">
                <a:solidFill>
                  <a:srgbClr val="6E1E78"/>
                </a:solidFill>
                <a:latin typeface="Avenir LT Std 35 Light" pitchFamily="34" charset="0"/>
                <a:cs typeface="Arial"/>
              </a:rPr>
              <a:t>MU</a:t>
            </a:r>
            <a:r>
              <a:rPr sz="900" b="1" spc="-100" dirty="0">
                <a:solidFill>
                  <a:srgbClr val="6E1E78"/>
                </a:solidFill>
                <a:latin typeface="Avenir LT Std 35 Light" pitchFamily="34" charset="0"/>
                <a:cs typeface="Arial"/>
              </a:rPr>
              <a:t>L</a:t>
            </a:r>
            <a:r>
              <a:rPr sz="900" b="1" spc="-40" dirty="0">
                <a:solidFill>
                  <a:srgbClr val="6E1E78"/>
                </a:solidFill>
                <a:latin typeface="Avenir LT Std 35 Light" pitchFamily="34" charset="0"/>
                <a:cs typeface="Arial"/>
              </a:rPr>
              <a:t>T</a:t>
            </a:r>
            <a:r>
              <a:rPr sz="900" b="1" spc="-10" dirty="0">
                <a:solidFill>
                  <a:srgbClr val="6E1E78"/>
                </a:solidFill>
                <a:latin typeface="Avenir LT Std 35 Light" pitchFamily="34" charset="0"/>
                <a:cs typeface="Arial"/>
              </a:rPr>
              <a:t>I</a:t>
            </a:r>
            <a:r>
              <a:rPr sz="900" b="1" spc="-105" dirty="0">
                <a:solidFill>
                  <a:srgbClr val="6E1E78"/>
                </a:solidFill>
                <a:latin typeface="Avenir LT Std 35 Light" pitchFamily="34" charset="0"/>
                <a:cs typeface="Arial"/>
              </a:rPr>
              <a:t>P</a:t>
            </a:r>
            <a:r>
              <a:rPr sz="900" b="1" spc="-30" dirty="0">
                <a:solidFill>
                  <a:srgbClr val="6E1E78"/>
                </a:solidFill>
                <a:latin typeface="Avenir LT Std 35 Light" pitchFamily="34" charset="0"/>
                <a:cs typeface="Arial"/>
              </a:rPr>
              <a:t>A</a:t>
            </a:r>
            <a:r>
              <a:rPr sz="900" b="1" spc="-35" dirty="0">
                <a:solidFill>
                  <a:srgbClr val="6E1E78"/>
                </a:solidFill>
                <a:latin typeface="Avenir LT Std 35 Light" pitchFamily="34" charset="0"/>
                <a:cs typeface="Arial"/>
              </a:rPr>
              <a:t>S</a:t>
            </a:r>
            <a:r>
              <a:rPr sz="900" b="1" spc="-25" dirty="0">
                <a:solidFill>
                  <a:srgbClr val="6E1E78"/>
                </a:solidFill>
                <a:latin typeface="Avenir LT Std 35 Light" pitchFamily="34" charset="0"/>
                <a:cs typeface="Arial"/>
              </a:rPr>
              <a:t>S</a:t>
            </a:r>
            <a:r>
              <a:rPr sz="900" b="1" spc="-30" dirty="0">
                <a:solidFill>
                  <a:srgbClr val="6E1E78"/>
                </a:solidFill>
                <a:latin typeface="Avenir LT Std 35 Light" pitchFamily="34" charset="0"/>
                <a:cs typeface="Arial"/>
              </a:rPr>
              <a:t> </a:t>
            </a:r>
            <a:r>
              <a:rPr sz="900" b="1" spc="15" dirty="0">
                <a:solidFill>
                  <a:srgbClr val="6E1E78"/>
                </a:solidFill>
                <a:latin typeface="Avenir LT Std 35 Light" pitchFamily="34" charset="0"/>
                <a:cs typeface="Arial"/>
              </a:rPr>
              <a:t>P</a:t>
            </a:r>
            <a:r>
              <a:rPr sz="900" b="1" dirty="0">
                <a:solidFill>
                  <a:srgbClr val="6E1E78"/>
                </a:solidFill>
                <a:latin typeface="Avenir LT Std 35 Light" pitchFamily="34" charset="0"/>
                <a:cs typeface="Arial"/>
              </a:rPr>
              <a:t>E</a:t>
            </a:r>
            <a:r>
              <a:rPr sz="900" b="1" spc="-5" dirty="0">
                <a:solidFill>
                  <a:srgbClr val="6E1E78"/>
                </a:solidFill>
                <a:latin typeface="Avenir LT Std 35 Light" pitchFamily="34" charset="0"/>
                <a:cs typeface="Arial"/>
              </a:rPr>
              <a:t>RDU</a:t>
            </a:r>
            <a:r>
              <a:rPr sz="900" b="1" dirty="0">
                <a:solidFill>
                  <a:srgbClr val="6E1E78"/>
                </a:solidFill>
                <a:latin typeface="Avenir LT Std 35 Light" pitchFamily="34" charset="0"/>
                <a:cs typeface="Arial"/>
              </a:rPr>
              <a:t>E,</a:t>
            </a:r>
            <a:r>
              <a:rPr sz="900" b="1" spc="-65"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OUB</a:t>
            </a:r>
            <a:r>
              <a:rPr sz="900" b="1" spc="-15" dirty="0">
                <a:solidFill>
                  <a:srgbClr val="6E1E78"/>
                </a:solidFill>
                <a:latin typeface="Avenir LT Std 35 Light" pitchFamily="34" charset="0"/>
                <a:cs typeface="Arial"/>
              </a:rPr>
              <a:t>L</a:t>
            </a:r>
            <a:r>
              <a:rPr sz="900" b="1" dirty="0">
                <a:solidFill>
                  <a:srgbClr val="6E1E78"/>
                </a:solidFill>
                <a:latin typeface="Avenir LT Std 35 Light" pitchFamily="34" charset="0"/>
                <a:cs typeface="Arial"/>
              </a:rPr>
              <a:t>I</a:t>
            </a:r>
            <a:r>
              <a:rPr sz="900" b="1" spc="-10" dirty="0">
                <a:solidFill>
                  <a:srgbClr val="6E1E78"/>
                </a:solidFill>
                <a:latin typeface="Avenir LT Std 35 Light" pitchFamily="34" charset="0"/>
                <a:cs typeface="Arial"/>
              </a:rPr>
              <a:t>É</a:t>
            </a:r>
            <a:r>
              <a:rPr sz="900" b="1" dirty="0">
                <a:solidFill>
                  <a:srgbClr val="6E1E78"/>
                </a:solidFill>
                <a:latin typeface="Avenir LT Std 35 Light" pitchFamily="34" charset="0"/>
                <a:cs typeface="Arial"/>
              </a:rPr>
              <a:t>E</a:t>
            </a:r>
            <a:r>
              <a:rPr sz="900" b="1" spc="-65"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O</a:t>
            </a:r>
            <a:r>
              <a:rPr sz="900" b="1" dirty="0">
                <a:solidFill>
                  <a:srgbClr val="6E1E78"/>
                </a:solidFill>
                <a:latin typeface="Avenir LT Std 35 Light" pitchFamily="34" charset="0"/>
                <a:cs typeface="Arial"/>
              </a:rPr>
              <a:t>U</a:t>
            </a:r>
            <a:r>
              <a:rPr sz="900" b="1" spc="85" dirty="0">
                <a:solidFill>
                  <a:srgbClr val="6E1E78"/>
                </a:solidFill>
                <a:latin typeface="Avenir LT Std 35 Light" pitchFamily="34" charset="0"/>
                <a:cs typeface="Arial"/>
              </a:rPr>
              <a:t> </a:t>
            </a:r>
            <a:r>
              <a:rPr sz="900" b="1" dirty="0">
                <a:solidFill>
                  <a:srgbClr val="6E1E78"/>
                </a:solidFill>
                <a:latin typeface="Avenir LT Std 35 Light" pitchFamily="34" charset="0"/>
                <a:cs typeface="Arial"/>
              </a:rPr>
              <a:t>V</a:t>
            </a:r>
            <a:r>
              <a:rPr sz="900" b="1" spc="-5" dirty="0">
                <a:solidFill>
                  <a:srgbClr val="6E1E78"/>
                </a:solidFill>
                <a:latin typeface="Avenir LT Std 35 Light" pitchFamily="34" charset="0"/>
                <a:cs typeface="Arial"/>
              </a:rPr>
              <a:t>O</a:t>
            </a:r>
            <a:r>
              <a:rPr sz="900" b="1" spc="-15" dirty="0">
                <a:solidFill>
                  <a:srgbClr val="6E1E78"/>
                </a:solidFill>
                <a:latin typeface="Avenir LT Std 35 Light" pitchFamily="34" charset="0"/>
                <a:cs typeface="Arial"/>
              </a:rPr>
              <a:t>L</a:t>
            </a:r>
            <a:r>
              <a:rPr sz="900" b="1" spc="-10" dirty="0">
                <a:solidFill>
                  <a:srgbClr val="6E1E78"/>
                </a:solidFill>
                <a:latin typeface="Avenir LT Std 35 Light" pitchFamily="34" charset="0"/>
                <a:cs typeface="Arial"/>
              </a:rPr>
              <a:t>É</a:t>
            </a:r>
            <a:r>
              <a:rPr sz="900" b="1" dirty="0">
                <a:solidFill>
                  <a:srgbClr val="6E1E78"/>
                </a:solidFill>
                <a:latin typeface="Avenir LT Std 35 Light" pitchFamily="34" charset="0"/>
                <a:cs typeface="Arial"/>
              </a:rPr>
              <a:t>E</a:t>
            </a:r>
            <a:endParaRPr sz="900" dirty="0">
              <a:solidFill>
                <a:srgbClr val="6E1E78"/>
              </a:solidFill>
              <a:latin typeface="Avenir LT Std 35 Light" pitchFamily="34" charset="0"/>
              <a:cs typeface="Arial"/>
            </a:endParaRPr>
          </a:p>
          <a:p>
            <a:pPr marL="38735">
              <a:lnSpc>
                <a:spcPct val="100000"/>
              </a:lnSpc>
              <a:spcBef>
                <a:spcPts val="540"/>
              </a:spcBef>
            </a:pPr>
            <a:r>
              <a:rPr sz="900" b="1" dirty="0">
                <a:solidFill>
                  <a:srgbClr val="6C574A"/>
                </a:solidFill>
                <a:latin typeface="Avenir LT Std 35 Light" pitchFamily="34" charset="0"/>
                <a:cs typeface="Arial"/>
              </a:rPr>
              <a:t>Pour</a:t>
            </a:r>
            <a:r>
              <a:rPr sz="900" b="1" spc="-20" dirty="0">
                <a:solidFill>
                  <a:srgbClr val="6C574A"/>
                </a:solidFill>
                <a:latin typeface="Avenir LT Std 35 Light" pitchFamily="34" charset="0"/>
                <a:cs typeface="Arial"/>
              </a:rPr>
              <a:t> </a:t>
            </a:r>
            <a:r>
              <a:rPr sz="900" b="1" spc="-5" dirty="0">
                <a:solidFill>
                  <a:srgbClr val="6C574A"/>
                </a:solidFill>
                <a:latin typeface="Avenir LT Std 35 Light" pitchFamily="34" charset="0"/>
                <a:cs typeface="Arial"/>
              </a:rPr>
              <a:t>êt</a:t>
            </a:r>
            <a:r>
              <a:rPr sz="900" b="1" spc="-15" dirty="0">
                <a:solidFill>
                  <a:srgbClr val="6C574A"/>
                </a:solidFill>
                <a:latin typeface="Avenir LT Std 35 Light" pitchFamily="34" charset="0"/>
                <a:cs typeface="Arial"/>
              </a:rPr>
              <a:t>r</a:t>
            </a:r>
            <a:r>
              <a:rPr sz="900" b="1" dirty="0">
                <a:solidFill>
                  <a:srgbClr val="6C574A"/>
                </a:solidFill>
                <a:latin typeface="Avenir LT Std 35 Light" pitchFamily="34" charset="0"/>
                <a:cs typeface="Arial"/>
              </a:rPr>
              <a:t>e </a:t>
            </a:r>
            <a:r>
              <a:rPr sz="900" b="1" spc="-90" dirty="0">
                <a:solidFill>
                  <a:srgbClr val="6C574A"/>
                </a:solidFill>
                <a:latin typeface="Avenir LT Std 35 Light" pitchFamily="34" charset="0"/>
                <a:cs typeface="Arial"/>
              </a:rPr>
              <a:t> </a:t>
            </a:r>
            <a:r>
              <a:rPr sz="900" b="1" spc="-5" dirty="0">
                <a:solidFill>
                  <a:srgbClr val="6C574A"/>
                </a:solidFill>
                <a:latin typeface="Avenir LT Std 35 Light" pitchFamily="34" charset="0"/>
                <a:cs typeface="Arial"/>
              </a:rPr>
              <a:t>e</a:t>
            </a:r>
            <a:r>
              <a:rPr sz="900" b="1" dirty="0">
                <a:solidFill>
                  <a:srgbClr val="6C574A"/>
                </a:solidFill>
                <a:latin typeface="Avenir LT Std 35 Light" pitchFamily="34" charset="0"/>
                <a:cs typeface="Arial"/>
              </a:rPr>
              <a:t>n</a:t>
            </a:r>
            <a:r>
              <a:rPr sz="900" b="1" spc="15" dirty="0">
                <a:solidFill>
                  <a:srgbClr val="6C574A"/>
                </a:solidFill>
                <a:latin typeface="Avenir LT Std 35 Light" pitchFamily="34" charset="0"/>
                <a:cs typeface="Arial"/>
              </a:rPr>
              <a:t> </a:t>
            </a:r>
            <a:r>
              <a:rPr sz="900" b="1" spc="-5" dirty="0">
                <a:solidFill>
                  <a:srgbClr val="6C574A"/>
                </a:solidFill>
                <a:latin typeface="Avenir LT Std 35 Light" pitchFamily="34" charset="0"/>
                <a:cs typeface="Arial"/>
              </a:rPr>
              <a:t>rè</a:t>
            </a:r>
            <a:r>
              <a:rPr sz="900" b="1" spc="-15" dirty="0">
                <a:solidFill>
                  <a:srgbClr val="6C574A"/>
                </a:solidFill>
                <a:latin typeface="Avenir LT Std 35 Light" pitchFamily="34" charset="0"/>
                <a:cs typeface="Arial"/>
              </a:rPr>
              <a:t>g</a:t>
            </a:r>
            <a:r>
              <a:rPr sz="900" b="1" dirty="0">
                <a:solidFill>
                  <a:srgbClr val="6C574A"/>
                </a:solidFill>
                <a:latin typeface="Avenir LT Std 35 Light" pitchFamily="34" charset="0"/>
                <a:cs typeface="Arial"/>
              </a:rPr>
              <a:t>le</a:t>
            </a:r>
            <a:r>
              <a:rPr sz="900" b="1" spc="85" dirty="0">
                <a:solidFill>
                  <a:srgbClr val="6C574A"/>
                </a:solidFill>
                <a:latin typeface="Avenir LT Std 35 Light" pitchFamily="34" charset="0"/>
                <a:cs typeface="Arial"/>
              </a:rPr>
              <a:t> </a:t>
            </a:r>
            <a:r>
              <a:rPr sz="900" b="1" dirty="0">
                <a:solidFill>
                  <a:srgbClr val="6C574A"/>
                </a:solidFill>
                <a:latin typeface="Avenir LT Std 35 Light" pitchFamily="34" charset="0"/>
                <a:cs typeface="Arial"/>
              </a:rPr>
              <a:t>à</a:t>
            </a:r>
            <a:r>
              <a:rPr sz="900" b="1" spc="10" dirty="0">
                <a:solidFill>
                  <a:srgbClr val="6C574A"/>
                </a:solidFill>
                <a:latin typeface="Avenir LT Std 35 Light" pitchFamily="34" charset="0"/>
                <a:cs typeface="Arial"/>
              </a:rPr>
              <a:t> </a:t>
            </a:r>
            <a:r>
              <a:rPr sz="900" b="1" dirty="0">
                <a:solidFill>
                  <a:srgbClr val="6C574A"/>
                </a:solidFill>
                <a:latin typeface="Avenir LT Std 35 Light" pitchFamily="34" charset="0"/>
                <a:cs typeface="Arial"/>
              </a:rPr>
              <a:t>bo</a:t>
            </a:r>
            <a:r>
              <a:rPr sz="900" b="1" spc="-15" dirty="0">
                <a:solidFill>
                  <a:srgbClr val="6C574A"/>
                </a:solidFill>
                <a:latin typeface="Avenir LT Std 35 Light" pitchFamily="34" charset="0"/>
                <a:cs typeface="Arial"/>
              </a:rPr>
              <a:t>r</a:t>
            </a:r>
            <a:r>
              <a:rPr sz="900" b="1" dirty="0">
                <a:solidFill>
                  <a:srgbClr val="6C574A"/>
                </a:solidFill>
                <a:latin typeface="Avenir LT Std 35 Light" pitchFamily="34" charset="0"/>
                <a:cs typeface="Arial"/>
              </a:rPr>
              <a:t>d,</a:t>
            </a:r>
            <a:endParaRPr sz="900" dirty="0">
              <a:latin typeface="Avenir LT Std 35 Light" pitchFamily="34" charset="0"/>
              <a:cs typeface="Arial"/>
            </a:endParaRPr>
          </a:p>
          <a:p>
            <a:pPr marL="38100" marR="384175" indent="635">
              <a:lnSpc>
                <a:spcPct val="114999"/>
              </a:lnSpc>
              <a:buChar char="-"/>
              <a:tabLst>
                <a:tab pos="104775" algn="l"/>
              </a:tabLst>
            </a:pP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n</a:t>
            </a:r>
            <a:r>
              <a:rPr sz="900" spc="-10" dirty="0">
                <a:solidFill>
                  <a:srgbClr val="6C574A"/>
                </a:solidFill>
                <a:latin typeface="Avenir LT Std 35 Light" pitchFamily="34" charset="0"/>
                <a:cs typeface="Arial"/>
              </a:rPr>
              <a:t>v</a:t>
            </a:r>
            <a:r>
              <a:rPr sz="900" dirty="0">
                <a:solidFill>
                  <a:srgbClr val="6C574A"/>
                </a:solidFill>
                <a:latin typeface="Avenir LT Std 35 Light" pitchFamily="34" charset="0"/>
                <a:cs typeface="Arial"/>
              </a:rPr>
              <a:t>it</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r</a:t>
            </a:r>
            <a:r>
              <a:rPr sz="900" spc="3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a:t>
            </a:r>
            <a:r>
              <a:rPr sz="900" spc="8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à</a:t>
            </a:r>
            <a:r>
              <a:rPr sz="900" spc="-10" dirty="0">
                <a:solidFill>
                  <a:srgbClr val="6C574A"/>
                </a:solidFill>
                <a:latin typeface="Avenir LT Std 35 Light" pitchFamily="34" charset="0"/>
                <a:cs typeface="Arial"/>
              </a:rPr>
              <a:t> </a:t>
            </a:r>
            <a:r>
              <a:rPr sz="900" spc="-15" dirty="0">
                <a:solidFill>
                  <a:srgbClr val="6C574A"/>
                </a:solidFill>
                <a:latin typeface="Avenir LT Std 35 Light" pitchFamily="34" charset="0"/>
                <a:cs typeface="Arial"/>
              </a:rPr>
              <a:t>a</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he</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r</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n</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tit</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a:t>
            </a:r>
            <a:r>
              <a:rPr sz="900" spc="1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ran</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por</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a:t>
            </a:r>
            <a:r>
              <a:rPr sz="900" spc="35" dirty="0">
                <a:latin typeface="Avenir LT Std 35 Light" pitchFamily="34" charset="0"/>
                <a:cs typeface="Arial"/>
              </a:rPr>
              <a:t> </a:t>
            </a:r>
            <a:r>
              <a:rPr sz="900" spc="-5" dirty="0" err="1">
                <a:latin typeface="Avenir LT Std 35 Light" pitchFamily="34" charset="0"/>
                <a:cs typeface="Arial"/>
              </a:rPr>
              <a:t>a</a:t>
            </a:r>
            <a:r>
              <a:rPr sz="900" spc="-10" dirty="0" err="1">
                <a:latin typeface="Avenir LT Std 35 Light" pitchFamily="34" charset="0"/>
                <a:cs typeface="Arial"/>
              </a:rPr>
              <a:t>v</a:t>
            </a:r>
            <a:r>
              <a:rPr sz="900" spc="-5" dirty="0" err="1">
                <a:latin typeface="Avenir LT Std 35 Light" pitchFamily="34" charset="0"/>
                <a:cs typeface="Arial"/>
              </a:rPr>
              <a:t>an</a:t>
            </a:r>
            <a:r>
              <a:rPr sz="900" dirty="0" err="1">
                <a:latin typeface="Avenir LT Std 35 Light" pitchFamily="34" charset="0"/>
                <a:cs typeface="Arial"/>
              </a:rPr>
              <a:t>t</a:t>
            </a:r>
            <a:r>
              <a:rPr sz="900" spc="-15" dirty="0">
                <a:latin typeface="Avenir LT Std 35 Light" pitchFamily="34" charset="0"/>
                <a:cs typeface="Arial"/>
              </a:rPr>
              <a:t> </a:t>
            </a:r>
            <a:r>
              <a:rPr lang="fr-FR" sz="900" dirty="0">
                <a:latin typeface="Avenir LT Std 35 Light" pitchFamily="34" charset="0"/>
                <a:cs typeface="Arial"/>
              </a:rPr>
              <a:t>de</a:t>
            </a:r>
            <a:r>
              <a:rPr sz="900" spc="-10" dirty="0">
                <a:latin typeface="Avenir LT Std 35 Light" pitchFamily="34" charset="0"/>
                <a:cs typeface="Arial"/>
              </a:rPr>
              <a:t> </a:t>
            </a:r>
            <a:r>
              <a:rPr sz="900" dirty="0" err="1">
                <a:latin typeface="Avenir LT Std 35 Light" pitchFamily="34" charset="0"/>
                <a:cs typeface="Arial"/>
              </a:rPr>
              <a:t>m</a:t>
            </a:r>
            <a:r>
              <a:rPr sz="900" spc="-5" dirty="0" err="1">
                <a:latin typeface="Avenir LT Std 35 Light" pitchFamily="34" charset="0"/>
                <a:cs typeface="Arial"/>
              </a:rPr>
              <a:t>on</a:t>
            </a:r>
            <a:r>
              <a:rPr sz="900" dirty="0" err="1">
                <a:latin typeface="Avenir LT Std 35 Light" pitchFamily="34" charset="0"/>
                <a:cs typeface="Arial"/>
              </a:rPr>
              <a:t>t</a:t>
            </a:r>
            <a:r>
              <a:rPr lang="fr-FR" sz="900" spc="-5" dirty="0">
                <a:latin typeface="Avenir LT Std 35 Light" pitchFamily="34" charset="0"/>
                <a:cs typeface="Arial"/>
              </a:rPr>
              <a:t>er</a:t>
            </a:r>
            <a:r>
              <a:rPr sz="900" spc="95" dirty="0">
                <a:latin typeface="Avenir LT Std 35 Light" pitchFamily="34" charset="0"/>
                <a:cs typeface="Arial"/>
              </a:rPr>
              <a:t> </a:t>
            </a:r>
            <a:r>
              <a:rPr sz="900" spc="-5" dirty="0">
                <a:latin typeface="Avenir LT Std 35 Light" pitchFamily="34" charset="0"/>
                <a:cs typeface="Arial"/>
              </a:rPr>
              <a:t>dan</a:t>
            </a:r>
            <a:r>
              <a:rPr sz="900" dirty="0">
                <a:latin typeface="Avenir LT Std 35 Light" pitchFamily="34" charset="0"/>
                <a:cs typeface="Arial"/>
              </a:rPr>
              <a:t>s</a:t>
            </a:r>
            <a:r>
              <a:rPr sz="900" spc="-40" dirty="0">
                <a:latin typeface="Avenir LT Std 35 Light" pitchFamily="34" charset="0"/>
                <a:cs typeface="Arial"/>
              </a:rPr>
              <a:t> </a:t>
            </a:r>
            <a:r>
              <a:rPr sz="900" dirty="0">
                <a:latin typeface="Avenir LT Std 35 Light" pitchFamily="34" charset="0"/>
                <a:cs typeface="Arial"/>
              </a:rPr>
              <a:t>le</a:t>
            </a:r>
            <a:r>
              <a:rPr sz="900" spc="25" dirty="0">
                <a:latin typeface="Avenir LT Std 35 Light" pitchFamily="34" charset="0"/>
                <a:cs typeface="Arial"/>
              </a:rPr>
              <a:t> </a:t>
            </a:r>
            <a:r>
              <a:rPr sz="900" dirty="0">
                <a:latin typeface="Avenir LT Std 35 Light" pitchFamily="34" charset="0"/>
                <a:cs typeface="Arial"/>
              </a:rPr>
              <a:t>t</a:t>
            </a:r>
            <a:r>
              <a:rPr sz="900" spc="-5" dirty="0">
                <a:latin typeface="Avenir LT Std 35 Light" pitchFamily="34" charset="0"/>
                <a:cs typeface="Arial"/>
              </a:rPr>
              <a:t>ra</a:t>
            </a:r>
            <a:r>
              <a:rPr sz="900" dirty="0">
                <a:latin typeface="Avenir LT Std 35 Light" pitchFamily="34" charset="0"/>
                <a:cs typeface="Arial"/>
              </a:rPr>
              <a:t>in</a:t>
            </a:r>
            <a:r>
              <a:rPr lang="fr-FR" sz="900" dirty="0">
                <a:latin typeface="Avenir LT Std 35 Light" pitchFamily="34" charset="0"/>
                <a:cs typeface="Arial"/>
              </a:rPr>
              <a:t>.</a:t>
            </a:r>
          </a:p>
          <a:p>
            <a:pPr marL="38100" marR="384175" indent="635">
              <a:lnSpc>
                <a:spcPct val="114999"/>
              </a:lnSpc>
              <a:buChar char="-"/>
              <a:tabLst>
                <a:tab pos="104775" algn="l"/>
              </a:tabLst>
            </a:pPr>
            <a:r>
              <a:rPr sz="900" spc="-40" dirty="0">
                <a:solidFill>
                  <a:srgbClr val="6C574A"/>
                </a:solidFill>
                <a:latin typeface="Avenir LT Std 35 Light" pitchFamily="34" charset="0"/>
                <a:cs typeface="Arial"/>
              </a:rPr>
              <a:t>L</a:t>
            </a:r>
            <a:r>
              <a:rPr sz="900" spc="-55" dirty="0">
                <a:solidFill>
                  <a:srgbClr val="6C574A"/>
                </a:solidFill>
                <a:latin typeface="Avenir LT Std 35 Light" pitchFamily="34" charset="0"/>
                <a:cs typeface="Arial"/>
              </a:rPr>
              <a:t>e</a:t>
            </a:r>
            <a:r>
              <a:rPr sz="900" spc="-40" dirty="0">
                <a:solidFill>
                  <a:srgbClr val="6C574A"/>
                </a:solidFill>
                <a:latin typeface="Avenir LT Std 35 Light" pitchFamily="34" charset="0"/>
                <a:cs typeface="Arial"/>
              </a:rPr>
              <a:t>s</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t</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s</a:t>
            </a:r>
            <a:r>
              <a:rPr sz="900" spc="4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a</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h</a:t>
            </a:r>
            <a:r>
              <a:rPr sz="900" spc="-1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é</a:t>
            </a:r>
            <a:r>
              <a:rPr sz="900" dirty="0">
                <a:solidFill>
                  <a:srgbClr val="6C574A"/>
                </a:solidFill>
                <a:latin typeface="Avenir LT Std 35 Light" pitchFamily="34" charset="0"/>
                <a:cs typeface="Arial"/>
              </a:rPr>
              <a:t>s</a:t>
            </a:r>
            <a:r>
              <a:rPr sz="900" spc="-6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a:t>
            </a:r>
            <a:r>
              <a:rPr sz="900" dirty="0">
                <a:solidFill>
                  <a:srgbClr val="6C574A"/>
                </a:solidFill>
                <a:latin typeface="Avenir LT Std 35 Light" pitchFamily="34" charset="0"/>
                <a:cs typeface="Arial"/>
              </a:rPr>
              <a:t>r</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7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20" dirty="0">
                <a:solidFill>
                  <a:srgbClr val="6C574A"/>
                </a:solidFill>
                <a:latin typeface="Avenir LT Std 35 Light" pitchFamily="34" charset="0"/>
                <a:cs typeface="Arial"/>
              </a:rPr>
              <a:t>o</a:t>
            </a:r>
            <a:r>
              <a:rPr sz="900" spc="-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a:t>
            </a:r>
            <a:r>
              <a:rPr sz="900" spc="30"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r</a:t>
            </a:r>
            <a:r>
              <a:rPr sz="900" spc="-1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bour</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ab</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s</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r</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pré</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a</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n</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abonn</a:t>
            </a:r>
            <a:r>
              <a:rPr sz="900" spc="-1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 </a:t>
            </a:r>
            <a:r>
              <a:rPr sz="900" spc="-4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n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our</a:t>
            </a:r>
            <a:r>
              <a:rPr sz="900" dirty="0">
                <a:solidFill>
                  <a:srgbClr val="6C574A"/>
                </a:solidFill>
                <a:latin typeface="Avenir LT Std 35 Light" pitchFamily="34" charset="0"/>
                <a:cs typeface="Arial"/>
              </a:rPr>
              <a:t>s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spc="-10" dirty="0" err="1">
                <a:solidFill>
                  <a:srgbClr val="6C574A"/>
                </a:solidFill>
                <a:latin typeface="Avenir LT Std 35 Light" pitchFamily="34" charset="0"/>
                <a:cs typeface="Arial"/>
              </a:rPr>
              <a:t>v</a:t>
            </a:r>
            <a:r>
              <a:rPr sz="900" spc="-5" dirty="0" err="1">
                <a:solidFill>
                  <a:srgbClr val="6C574A"/>
                </a:solidFill>
                <a:latin typeface="Avenir LT Std 35 Light" pitchFamily="34" charset="0"/>
                <a:cs typeface="Arial"/>
              </a:rPr>
              <a:t>a</a:t>
            </a:r>
            <a:r>
              <a:rPr sz="900" dirty="0" err="1">
                <a:solidFill>
                  <a:srgbClr val="6C574A"/>
                </a:solidFill>
                <a:latin typeface="Avenir LT Std 35 Light" pitchFamily="34" charset="0"/>
                <a:cs typeface="Arial"/>
              </a:rPr>
              <a:t>li</a:t>
            </a:r>
            <a:r>
              <a:rPr sz="900" spc="-5" dirty="0" err="1">
                <a:solidFill>
                  <a:srgbClr val="6C574A"/>
                </a:solidFill>
                <a:latin typeface="Avenir LT Std 35 Light" pitchFamily="34" charset="0"/>
                <a:cs typeface="Arial"/>
              </a:rPr>
              <a:t>d</a:t>
            </a:r>
            <a:r>
              <a:rPr sz="900" dirty="0" err="1">
                <a:solidFill>
                  <a:srgbClr val="6C574A"/>
                </a:solidFill>
                <a:latin typeface="Avenir LT Std 35 Light" pitchFamily="34" charset="0"/>
                <a:cs typeface="Arial"/>
              </a:rPr>
              <a:t>ité</a:t>
            </a:r>
            <a:r>
              <a:rPr lang="fr-FR" sz="900" dirty="0">
                <a:solidFill>
                  <a:srgbClr val="6C574A"/>
                </a:solidFill>
                <a:latin typeface="Avenir LT Std 35 Light" pitchFamily="34" charset="0"/>
                <a:cs typeface="Arial"/>
              </a:rPr>
              <a:t> </a:t>
            </a:r>
            <a:r>
              <a:rPr sz="900" spc="5" dirty="0" err="1">
                <a:solidFill>
                  <a:srgbClr val="6C574A"/>
                </a:solidFill>
                <a:latin typeface="Avenir LT Std 35 Light" pitchFamily="34" charset="0"/>
                <a:cs typeface="Arial"/>
              </a:rPr>
              <a:t>s</a:t>
            </a:r>
            <a:r>
              <a:rPr sz="900" dirty="0" err="1">
                <a:solidFill>
                  <a:srgbClr val="6C574A"/>
                </a:solidFill>
                <a:latin typeface="Avenir LT Std 35 Light" pitchFamily="34" charset="0"/>
                <a:cs typeface="Arial"/>
              </a:rPr>
              <a:t>i</a:t>
            </a:r>
            <a:r>
              <a:rPr sz="900" spc="-3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t</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 </a:t>
            </a:r>
            <a:r>
              <a:rPr sz="900" spc="-10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a:t>
            </a:r>
            <a:r>
              <a:rPr sz="900" spc="-15" dirty="0">
                <a:solidFill>
                  <a:srgbClr val="6C574A"/>
                </a:solidFill>
                <a:latin typeface="Avenir LT Std 35 Light" pitchFamily="34" charset="0"/>
                <a:cs typeface="Arial"/>
              </a:rPr>
              <a:t>n</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por</a:t>
            </a:r>
            <a:r>
              <a:rPr sz="900" dirty="0">
                <a:solidFill>
                  <a:srgbClr val="6C574A"/>
                </a:solidFill>
                <a:latin typeface="Avenir LT Std 35 Light" pitchFamily="34" charset="0"/>
                <a:cs typeface="Arial"/>
              </a:rPr>
              <a:t>t</a:t>
            </a:r>
            <a:r>
              <a:rPr sz="900" spc="8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a</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é</a:t>
            </a:r>
            <a:r>
              <a:rPr sz="900" dirty="0">
                <a:solidFill>
                  <a:srgbClr val="6C574A"/>
                </a:solidFill>
                <a:latin typeface="Avenir LT Std 35 Light" pitchFamily="34" charset="0"/>
                <a:cs typeface="Arial"/>
              </a:rPr>
              <a:t>té</a:t>
            </a:r>
            <a:r>
              <a:rPr sz="900" spc="6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pe</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onna</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é</a:t>
            </a:r>
            <a:r>
              <a:rPr sz="900" spc="-8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a:t>
            </a:r>
            <a:r>
              <a:rPr sz="900" dirty="0">
                <a:solidFill>
                  <a:srgbClr val="6C574A"/>
                </a:solidFill>
                <a:latin typeface="Avenir LT Std 35 Light" pitchFamily="34" charset="0"/>
                <a:cs typeface="Arial"/>
              </a:rPr>
              <a:t>r</a:t>
            </a:r>
            <a:r>
              <a:rPr sz="900" spc="3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ga</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 </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u</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h</a:t>
            </a:r>
            <a:r>
              <a:rPr sz="900" spc="-20"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f</a:t>
            </a:r>
            <a:r>
              <a:rPr sz="900" spc="3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bo</a:t>
            </a:r>
            <a:r>
              <a:rPr sz="900" spc="-5" dirty="0">
                <a:solidFill>
                  <a:srgbClr val="6C574A"/>
                </a:solidFill>
                <a:latin typeface="Avenir LT Std 35 Light" pitchFamily="34" charset="0"/>
                <a:cs typeface="Arial"/>
              </a:rPr>
              <a:t>r</a:t>
            </a:r>
            <a:r>
              <a:rPr sz="900" spc="15" dirty="0">
                <a:solidFill>
                  <a:srgbClr val="6C574A"/>
                </a:solidFill>
                <a:latin typeface="Avenir LT Std 35 Light" pitchFamily="34" charset="0"/>
                <a:cs typeface="Arial"/>
              </a:rPr>
              <a:t>d.</a:t>
            </a:r>
            <a:endParaRPr sz="900" dirty="0">
              <a:latin typeface="Avenir LT Std 35 Light" pitchFamily="34" charset="0"/>
              <a:cs typeface="Arial"/>
            </a:endParaRPr>
          </a:p>
          <a:p>
            <a:pPr marL="38100">
              <a:lnSpc>
                <a:spcPct val="100000"/>
              </a:lnSpc>
              <a:spcBef>
                <a:spcPts val="240"/>
              </a:spcBef>
            </a:pPr>
            <a:r>
              <a:rPr sz="900" b="1" dirty="0">
                <a:solidFill>
                  <a:srgbClr val="AE006E"/>
                </a:solidFill>
                <a:latin typeface="Avenir LT Std 35 Light" pitchFamily="34" charset="0"/>
                <a:cs typeface="Arial"/>
              </a:rPr>
              <a:t>Il</a:t>
            </a:r>
            <a:r>
              <a:rPr sz="900" b="1" spc="4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es</a:t>
            </a:r>
            <a:r>
              <a:rPr sz="900" b="1" dirty="0">
                <a:solidFill>
                  <a:srgbClr val="AE006E"/>
                </a:solidFill>
                <a:latin typeface="Avenir LT Std 35 Light" pitchFamily="34" charset="0"/>
                <a:cs typeface="Arial"/>
              </a:rPr>
              <a:t>t</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à</a:t>
            </a:r>
            <a:r>
              <a:rPr sz="900" b="1" spc="1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no</a:t>
            </a:r>
            <a:r>
              <a:rPr sz="900" b="1" spc="-5" dirty="0">
                <a:solidFill>
                  <a:srgbClr val="AE006E"/>
                </a:solidFill>
                <a:latin typeface="Avenir LT Std 35 Light" pitchFamily="34" charset="0"/>
                <a:cs typeface="Arial"/>
              </a:rPr>
              <a:t>te</a:t>
            </a:r>
            <a:r>
              <a:rPr sz="900" b="1" dirty="0">
                <a:solidFill>
                  <a:srgbClr val="AE006E"/>
                </a:solidFill>
                <a:latin typeface="Avenir LT Std 35 Light" pitchFamily="34" charset="0"/>
                <a:cs typeface="Arial"/>
              </a:rPr>
              <a:t>r</a:t>
            </a:r>
            <a:r>
              <a:rPr sz="900" b="1" spc="7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qu'</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a:t>
            </a:r>
            <a:r>
              <a:rPr sz="900" b="1" spc="25" dirty="0">
                <a:solidFill>
                  <a:srgbClr val="AE006E"/>
                </a:solidFill>
                <a:latin typeface="Avenir LT Std 35 Light" pitchFamily="34" charset="0"/>
                <a:cs typeface="Arial"/>
              </a:rPr>
              <a:t> </a:t>
            </a:r>
            <a:r>
              <a:rPr sz="900" b="1" spc="-55" dirty="0">
                <a:solidFill>
                  <a:srgbClr val="AE006E"/>
                </a:solidFill>
                <a:latin typeface="Avenir LT Std 35 Light" pitchFamily="34" charset="0"/>
                <a:cs typeface="Arial"/>
              </a:rPr>
              <a:t>c</a:t>
            </a:r>
            <a:r>
              <a:rPr sz="900" b="1" spc="-65" dirty="0">
                <a:solidFill>
                  <a:srgbClr val="AE006E"/>
                </a:solidFill>
                <a:latin typeface="Avenir LT Std 35 Light" pitchFamily="34" charset="0"/>
                <a:cs typeface="Arial"/>
              </a:rPr>
              <a:t>a</a:t>
            </a:r>
            <a:r>
              <a:rPr sz="900" b="1" spc="-50" dirty="0">
                <a:solidFill>
                  <a:srgbClr val="AE006E"/>
                </a:solidFill>
                <a:latin typeface="Avenir LT Std 35 Light" pitchFamily="34" charset="0"/>
                <a:cs typeface="Arial"/>
              </a:rPr>
              <a:t>s</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de</a:t>
            </a:r>
            <a:r>
              <a:rPr sz="900" b="1" spc="7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p</a:t>
            </a:r>
            <a:r>
              <a:rPr sz="900" b="1" spc="-5" dirty="0">
                <a:solidFill>
                  <a:srgbClr val="AE006E"/>
                </a:solidFill>
                <a:latin typeface="Avenir LT Std 35 Light" pitchFamily="34" charset="0"/>
                <a:cs typeface="Arial"/>
              </a:rPr>
              <a:t>ert</a:t>
            </a:r>
            <a:r>
              <a:rPr sz="900" b="1" dirty="0">
                <a:solidFill>
                  <a:srgbClr val="AE006E"/>
                </a:solidFill>
                <a:latin typeface="Avenir LT Std 35 Light" pitchFamily="34" charset="0"/>
                <a:cs typeface="Arial"/>
              </a:rPr>
              <a:t>e </a:t>
            </a:r>
            <a:r>
              <a:rPr sz="900" b="1" spc="-8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ou</a:t>
            </a:r>
            <a:r>
              <a:rPr sz="900" b="1" spc="-1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v</a:t>
            </a:r>
            <a:r>
              <a:rPr sz="900" b="1" dirty="0">
                <a:solidFill>
                  <a:srgbClr val="AE006E"/>
                </a:solidFill>
                <a:latin typeface="Avenir LT Std 35 Light" pitchFamily="34" charset="0"/>
                <a:cs typeface="Arial"/>
              </a:rPr>
              <a:t>o</a:t>
            </a:r>
            <a:r>
              <a:rPr sz="900" b="1" spc="-10" dirty="0">
                <a:solidFill>
                  <a:srgbClr val="AE006E"/>
                </a:solidFill>
                <a:latin typeface="Avenir LT Std 35 Light" pitchFamily="34" charset="0"/>
                <a:cs typeface="Arial"/>
              </a:rPr>
              <a:t>l</a:t>
            </a:r>
            <a:r>
              <a:rPr sz="900" b="1" dirty="0">
                <a:solidFill>
                  <a:srgbClr val="AE006E"/>
                </a:solidFill>
                <a:latin typeface="Avenir LT Std 35 Light" pitchFamily="34" charset="0"/>
                <a:cs typeface="Arial"/>
              </a:rPr>
              <a:t>,</a:t>
            </a:r>
            <a:r>
              <a:rPr sz="900" b="1" spc="2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le</a:t>
            </a:r>
            <a:r>
              <a:rPr sz="900" b="1" spc="3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c</a:t>
            </a:r>
            <a:r>
              <a:rPr sz="900" b="1" spc="-10" dirty="0">
                <a:solidFill>
                  <a:srgbClr val="AE006E"/>
                </a:solidFill>
                <a:latin typeface="Avenir LT Std 35 Light" pitchFamily="34" charset="0"/>
                <a:cs typeface="Arial"/>
              </a:rPr>
              <a:t>l</a:t>
            </a:r>
            <a:r>
              <a:rPr sz="900" b="1"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nt</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p</a:t>
            </a:r>
            <a:r>
              <a:rPr sz="900" b="1" spc="-1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ut</a:t>
            </a:r>
            <a:r>
              <a:rPr sz="900" b="1" spc="8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a:t>
            </a:r>
            <a:r>
              <a:rPr sz="900" b="1" spc="-5" dirty="0">
                <a:solidFill>
                  <a:srgbClr val="AE006E"/>
                </a:solidFill>
                <a:latin typeface="Avenir LT Std 35 Light" pitchFamily="34" charset="0"/>
                <a:cs typeface="Arial"/>
              </a:rPr>
              <a:t>e</a:t>
            </a:r>
            <a:r>
              <a:rPr sz="900" b="1" spc="5" dirty="0">
                <a:solidFill>
                  <a:srgbClr val="AE006E"/>
                </a:solidFill>
                <a:latin typeface="Avenir LT Std 35 Light" pitchFamily="34" charset="0"/>
                <a:cs typeface="Arial"/>
              </a:rPr>
              <a:t>m</a:t>
            </a:r>
            <a:r>
              <a:rPr sz="900" b="1" spc="-5" dirty="0">
                <a:solidFill>
                  <a:srgbClr val="AE006E"/>
                </a:solidFill>
                <a:latin typeface="Avenir LT Std 35 Light" pitchFamily="34" charset="0"/>
                <a:cs typeface="Arial"/>
              </a:rPr>
              <a:t>a</a:t>
            </a:r>
            <a:r>
              <a:rPr sz="900" b="1" spc="-15" dirty="0">
                <a:solidFill>
                  <a:srgbClr val="AE006E"/>
                </a:solidFill>
                <a:latin typeface="Avenir LT Std 35 Light" pitchFamily="34" charset="0"/>
                <a:cs typeface="Arial"/>
              </a:rPr>
              <a:t>n</a:t>
            </a:r>
            <a:r>
              <a:rPr sz="900" b="1" dirty="0">
                <a:solidFill>
                  <a:srgbClr val="AE006E"/>
                </a:solidFill>
                <a:latin typeface="Avenir LT Std 35 Light" pitchFamily="34" charset="0"/>
                <a:cs typeface="Arial"/>
              </a:rPr>
              <a:t>d</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r</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un</a:t>
            </a:r>
            <a:r>
              <a:rPr sz="900" b="1" spc="-3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du</a:t>
            </a:r>
            <a:r>
              <a:rPr sz="900" b="1" spc="-15" dirty="0">
                <a:solidFill>
                  <a:srgbClr val="AE006E"/>
                </a:solidFill>
                <a:latin typeface="Avenir LT Std 35 Light" pitchFamily="34" charset="0"/>
                <a:cs typeface="Arial"/>
              </a:rPr>
              <a:t>p</a:t>
            </a:r>
            <a:r>
              <a:rPr sz="900" b="1" dirty="0">
                <a:solidFill>
                  <a:srgbClr val="AE006E"/>
                </a:solidFill>
                <a:latin typeface="Avenir LT Std 35 Light" pitchFamily="34" charset="0"/>
                <a:cs typeface="Arial"/>
              </a:rPr>
              <a:t>li</a:t>
            </a:r>
            <a:r>
              <a:rPr sz="900" b="1" spc="-5" dirty="0">
                <a:solidFill>
                  <a:srgbClr val="AE006E"/>
                </a:solidFill>
                <a:latin typeface="Avenir LT Std 35 Light" pitchFamily="34" charset="0"/>
                <a:cs typeface="Arial"/>
              </a:rPr>
              <a:t>cat</a:t>
            </a:r>
            <a:r>
              <a:rPr sz="900" b="1" dirty="0">
                <a:solidFill>
                  <a:srgbClr val="AE006E"/>
                </a:solidFill>
                <a:latin typeface="Avenir LT Std 35 Light" pitchFamily="34" charset="0"/>
                <a:cs typeface="Arial"/>
              </a:rPr>
              <a:t>a</a:t>
            </a:r>
            <a:r>
              <a:rPr sz="900" b="1" spc="-3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a:t>
            </a:r>
            <a:r>
              <a:rPr sz="900" b="1" spc="-5" dirty="0">
                <a:solidFill>
                  <a:srgbClr val="AE006E"/>
                </a:solidFill>
                <a:latin typeface="Avenir LT Std 35 Light" pitchFamily="34" charset="0"/>
                <a:cs typeface="Arial"/>
              </a:rPr>
              <a:t>a</a:t>
            </a:r>
            <a:r>
              <a:rPr sz="900" b="1" dirty="0">
                <a:solidFill>
                  <a:srgbClr val="AE006E"/>
                </a:solidFill>
                <a:latin typeface="Avenir LT Std 35 Light" pitchFamily="34" charset="0"/>
                <a:cs typeface="Arial"/>
              </a:rPr>
              <a:t>ns</a:t>
            </a:r>
            <a:r>
              <a:rPr sz="900" b="1" spc="-8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a:t>
            </a:r>
            <a:r>
              <a:rPr sz="900" b="1" spc="-5" dirty="0">
                <a:solidFill>
                  <a:srgbClr val="AE006E"/>
                </a:solidFill>
                <a:latin typeface="Avenir LT Std 35 Light" pitchFamily="34" charset="0"/>
                <a:cs typeface="Arial"/>
              </a:rPr>
              <a:t>e</a:t>
            </a:r>
            <a:r>
              <a:rPr sz="900" b="1" spc="-15" dirty="0">
                <a:solidFill>
                  <a:srgbClr val="AE006E"/>
                </a:solidFill>
                <a:latin typeface="Avenir LT Std 35 Light" pitchFamily="34" charset="0"/>
                <a:cs typeface="Arial"/>
              </a:rPr>
              <a:t>q</a:t>
            </a:r>
            <a:r>
              <a:rPr sz="900" b="1" dirty="0">
                <a:solidFill>
                  <a:srgbClr val="AE006E"/>
                </a:solidFill>
                <a:latin typeface="Avenir LT Std 35 Light" pitchFamily="34" charset="0"/>
                <a:cs typeface="Arial"/>
              </a:rPr>
              <a:t>u</a:t>
            </a:r>
            <a:r>
              <a:rPr sz="900" b="1" spc="-5" dirty="0">
                <a:solidFill>
                  <a:srgbClr val="AE006E"/>
                </a:solidFill>
                <a:latin typeface="Avenir LT Std 35 Light" pitchFamily="34" charset="0"/>
                <a:cs typeface="Arial"/>
              </a:rPr>
              <a:t>el</a:t>
            </a:r>
            <a:endParaRPr sz="900" dirty="0">
              <a:latin typeface="Avenir LT Std 35 Light" pitchFamily="34" charset="0"/>
              <a:cs typeface="Arial"/>
            </a:endParaRPr>
          </a:p>
          <a:p>
            <a:pPr marL="38100" marR="78105">
              <a:lnSpc>
                <a:spcPct val="113700"/>
              </a:lnSpc>
              <a:spcBef>
                <a:spcPts val="10"/>
              </a:spcBef>
            </a:pPr>
            <a:r>
              <a:rPr sz="900" b="1" dirty="0">
                <a:solidFill>
                  <a:srgbClr val="AE006E"/>
                </a:solidFill>
                <a:latin typeface="Avenir LT Std 35 Light" pitchFamily="34" charset="0"/>
                <a:cs typeface="Arial"/>
              </a:rPr>
              <a:t>on</a:t>
            </a:r>
            <a:r>
              <a:rPr sz="900" b="1" spc="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c</a:t>
            </a:r>
            <a:r>
              <a:rPr sz="900" b="1" dirty="0">
                <a:solidFill>
                  <a:srgbClr val="AE006E"/>
                </a:solidFill>
                <a:latin typeface="Avenir LT Std 35 Light" pitchFamily="34" charset="0"/>
                <a:cs typeface="Arial"/>
              </a:rPr>
              <a:t>h</a:t>
            </a:r>
            <a:r>
              <a:rPr sz="900" b="1" spc="-5" dirty="0">
                <a:solidFill>
                  <a:srgbClr val="AE006E"/>
                </a:solidFill>
                <a:latin typeface="Avenir LT Std 35 Light" pitchFamily="34" charset="0"/>
                <a:cs typeface="Arial"/>
              </a:rPr>
              <a:t>ar</a:t>
            </a:r>
            <a:r>
              <a:rPr sz="900" b="1" dirty="0">
                <a:solidFill>
                  <a:srgbClr val="AE006E"/>
                </a:solidFill>
                <a:latin typeface="Avenir LT Std 35 Light" pitchFamily="34" charset="0"/>
                <a:cs typeface="Arial"/>
              </a:rPr>
              <a:t>ge</a:t>
            </a:r>
            <a:r>
              <a:rPr sz="900" b="1" spc="-5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t</a:t>
            </a:r>
            <a:r>
              <a:rPr sz="900" b="1" spc="-15" dirty="0">
                <a:solidFill>
                  <a:srgbClr val="AE006E"/>
                </a:solidFill>
                <a:latin typeface="Avenir LT Std 35 Light" pitchFamily="34" charset="0"/>
                <a:cs typeface="Arial"/>
              </a:rPr>
              <a:t>o</a:t>
            </a:r>
            <a:r>
              <a:rPr sz="900" b="1" dirty="0">
                <a:solidFill>
                  <a:srgbClr val="AE006E"/>
                </a:solidFill>
                <a:latin typeface="Avenir LT Std 35 Light" pitchFamily="34" charset="0"/>
                <a:cs typeface="Arial"/>
              </a:rPr>
              <a:t>us</a:t>
            </a:r>
            <a:r>
              <a:rPr sz="900" b="1" spc="-1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s</a:t>
            </a:r>
            <a:r>
              <a:rPr sz="900" b="1" spc="-5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t</a:t>
            </a:r>
            <a:r>
              <a:rPr sz="900" b="1" spc="-15" dirty="0">
                <a:solidFill>
                  <a:srgbClr val="AE006E"/>
                </a:solidFill>
                <a:latin typeface="Avenir LT Std 35 Light" pitchFamily="34" charset="0"/>
                <a:cs typeface="Arial"/>
              </a:rPr>
              <a:t>r</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s</a:t>
            </a:r>
            <a:r>
              <a:rPr sz="900" b="1" spc="8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p</a:t>
            </a:r>
            <a:r>
              <a:rPr sz="900" b="1" spc="-5" dirty="0">
                <a:solidFill>
                  <a:srgbClr val="AE006E"/>
                </a:solidFill>
                <a:latin typeface="Avenir LT Std 35 Light" pitchFamily="34" charset="0"/>
                <a:cs typeface="Arial"/>
              </a:rPr>
              <a:t>rése</a:t>
            </a:r>
            <a:r>
              <a:rPr sz="900" b="1" spc="-15" dirty="0">
                <a:solidFill>
                  <a:srgbClr val="AE006E"/>
                </a:solidFill>
                <a:latin typeface="Avenir LT Std 35 Light" pitchFamily="34" charset="0"/>
                <a:cs typeface="Arial"/>
              </a:rPr>
              <a:t>n</a:t>
            </a:r>
            <a:r>
              <a:rPr sz="900" b="1" spc="-5" dirty="0">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s</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a:t>
            </a:r>
            <a:r>
              <a:rPr sz="900" b="1" spc="-5" dirty="0">
                <a:solidFill>
                  <a:srgbClr val="AE006E"/>
                </a:solidFill>
                <a:latin typeface="Avenir LT Std 35 Light" pitchFamily="34" charset="0"/>
                <a:cs typeface="Arial"/>
              </a:rPr>
              <a:t>a</a:t>
            </a:r>
            <a:r>
              <a:rPr sz="900" b="1" dirty="0">
                <a:solidFill>
                  <a:srgbClr val="AE006E"/>
                </a:solidFill>
                <a:latin typeface="Avenir LT Std 35 Light" pitchFamily="34" charset="0"/>
                <a:cs typeface="Arial"/>
              </a:rPr>
              <a:t>ns</a:t>
            </a:r>
            <a:r>
              <a:rPr sz="900" b="1" spc="-75" dirty="0">
                <a:solidFill>
                  <a:srgbClr val="AE006E"/>
                </a:solidFill>
                <a:latin typeface="Avenir LT Std 35 Light" pitchFamily="34" charset="0"/>
                <a:cs typeface="Arial"/>
              </a:rPr>
              <a:t> </a:t>
            </a:r>
            <a:r>
              <a:rPr sz="900" b="1" spc="-20" dirty="0">
                <a:solidFill>
                  <a:srgbClr val="AE006E"/>
                </a:solidFill>
                <a:latin typeface="Avenir LT Std 35 Light" pitchFamily="34" charset="0"/>
                <a:cs typeface="Arial"/>
              </a:rPr>
              <a:t>l</a:t>
            </a:r>
            <a:r>
              <a:rPr sz="900" b="1" spc="-15" dirty="0">
                <a:solidFill>
                  <a:srgbClr val="AE006E"/>
                </a:solidFill>
                <a:latin typeface="Avenir LT Std 35 Light" pitchFamily="34" charset="0"/>
                <a:cs typeface="Arial"/>
              </a:rPr>
              <a:t>'a</a:t>
            </a:r>
            <a:r>
              <a:rPr sz="900" b="1" spc="-40" dirty="0">
                <a:solidFill>
                  <a:srgbClr val="AE006E"/>
                </a:solidFill>
                <a:latin typeface="Avenir LT Std 35 Light" pitchFamily="34" charset="0"/>
                <a:cs typeface="Arial"/>
              </a:rPr>
              <a:t>n</a:t>
            </a:r>
            <a:r>
              <a:rPr sz="900" b="1" spc="-15" dirty="0">
                <a:solidFill>
                  <a:srgbClr val="AE006E"/>
                </a:solidFill>
                <a:latin typeface="Avenir LT Std 35 Light" pitchFamily="34" charset="0"/>
                <a:cs typeface="Arial"/>
              </a:rPr>
              <a:t>c</a:t>
            </a:r>
            <a:r>
              <a:rPr sz="900" b="1" spc="-10" dirty="0">
                <a:solidFill>
                  <a:srgbClr val="AE006E"/>
                </a:solidFill>
                <a:latin typeface="Avenir LT Std 35 Light" pitchFamily="34" charset="0"/>
                <a:cs typeface="Arial"/>
              </a:rPr>
              <a:t>i</a:t>
            </a:r>
            <a:r>
              <a:rPr sz="900" b="1" spc="-15" dirty="0">
                <a:solidFill>
                  <a:srgbClr val="AE006E"/>
                </a:solidFill>
                <a:latin typeface="Avenir LT Std 35 Light" pitchFamily="34" charset="0"/>
                <a:cs typeface="Arial"/>
              </a:rPr>
              <a:t>e</a:t>
            </a:r>
            <a:r>
              <a:rPr sz="900" b="1" spc="-30" dirty="0">
                <a:solidFill>
                  <a:srgbClr val="AE006E"/>
                </a:solidFill>
                <a:latin typeface="Avenir LT Std 35 Light" pitchFamily="34" charset="0"/>
                <a:cs typeface="Arial"/>
              </a:rPr>
              <a:t>n</a:t>
            </a:r>
            <a:r>
              <a:rPr sz="900" b="1" spc="-40" dirty="0">
                <a:solidFill>
                  <a:srgbClr val="AE006E"/>
                </a:solidFill>
                <a:latin typeface="Avenir LT Std 35 Light" pitchFamily="34" charset="0"/>
                <a:cs typeface="Arial"/>
              </a:rPr>
              <a:t>n</a:t>
            </a:r>
            <a:r>
              <a:rPr sz="900" b="1" spc="-20" dirty="0">
                <a:solidFill>
                  <a:srgbClr val="AE006E"/>
                </a:solidFill>
                <a:latin typeface="Avenir LT Std 35 Light" pitchFamily="34" charset="0"/>
                <a:cs typeface="Arial"/>
              </a:rPr>
              <a:t>e</a:t>
            </a:r>
            <a:r>
              <a:rPr sz="900" b="1" spc="3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ca</a:t>
            </a:r>
            <a:r>
              <a:rPr sz="900" b="1" spc="10" dirty="0">
                <a:solidFill>
                  <a:srgbClr val="AE006E"/>
                </a:solidFill>
                <a:latin typeface="Avenir LT Std 35 Light" pitchFamily="34" charset="0"/>
                <a:cs typeface="Arial"/>
              </a:rPr>
              <a:t>r</a:t>
            </a:r>
            <a:r>
              <a:rPr sz="900" b="1" spc="-5" dirty="0">
                <a:solidFill>
                  <a:srgbClr val="AE006E"/>
                </a:solidFill>
                <a:latin typeface="Avenir LT Std 35 Light" pitchFamily="34" charset="0"/>
                <a:cs typeface="Arial"/>
              </a:rPr>
              <a:t>te</a:t>
            </a:r>
            <a:r>
              <a:rPr sz="900" b="1" dirty="0">
                <a:solidFill>
                  <a:srgbClr val="AE006E"/>
                </a:solidFill>
                <a:latin typeface="Avenir LT Std 35 Light" pitchFamily="34" charset="0"/>
                <a:cs typeface="Arial"/>
              </a:rPr>
              <a:t>.</a:t>
            </a:r>
            <a:r>
              <a:rPr sz="900" b="1" spc="80" dirty="0">
                <a:solidFill>
                  <a:srgbClr val="AE006E"/>
                </a:solidFill>
                <a:latin typeface="Avenir LT Std 35 Light" pitchFamily="34" charset="0"/>
                <a:cs typeface="Arial"/>
              </a:rPr>
              <a:t> </a:t>
            </a:r>
            <a:endParaRPr lang="fr-FR" sz="900" b="1" spc="80" dirty="0">
              <a:solidFill>
                <a:srgbClr val="AE006E"/>
              </a:solidFill>
              <a:latin typeface="Avenir LT Std 35 Light" pitchFamily="34" charset="0"/>
              <a:cs typeface="Arial"/>
            </a:endParaRPr>
          </a:p>
          <a:p>
            <a:pPr marL="38100" marR="78105">
              <a:lnSpc>
                <a:spcPct val="113700"/>
              </a:lnSpc>
              <a:spcBef>
                <a:spcPts val="10"/>
              </a:spcBef>
            </a:pPr>
            <a:r>
              <a:rPr sz="900" b="1" spc="-30" dirty="0" err="1">
                <a:solidFill>
                  <a:srgbClr val="AE006E"/>
                </a:solidFill>
                <a:latin typeface="Avenir LT Std 35 Light" pitchFamily="34" charset="0"/>
                <a:cs typeface="Arial"/>
              </a:rPr>
              <a:t>A</a:t>
            </a:r>
            <a:r>
              <a:rPr sz="900" b="1" spc="-5" dirty="0" err="1">
                <a:solidFill>
                  <a:srgbClr val="AE006E"/>
                </a:solidFill>
                <a:latin typeface="Avenir LT Std 35 Light" pitchFamily="34" charset="0"/>
                <a:cs typeface="Arial"/>
              </a:rPr>
              <a:t>ct</a:t>
            </a:r>
            <a:r>
              <a:rPr sz="900" b="1" dirty="0" err="1">
                <a:solidFill>
                  <a:srgbClr val="AE006E"/>
                </a:solidFill>
                <a:latin typeface="Avenir LT Std 35 Light" pitchFamily="34" charset="0"/>
                <a:cs typeface="Arial"/>
              </a:rPr>
              <a:t>u</a:t>
            </a:r>
            <a:r>
              <a:rPr sz="900" b="1" spc="-5" dirty="0" err="1">
                <a:solidFill>
                  <a:srgbClr val="AE006E"/>
                </a:solidFill>
                <a:latin typeface="Avenir LT Std 35 Light" pitchFamily="34" charset="0"/>
                <a:cs typeface="Arial"/>
              </a:rPr>
              <a:t>e</a:t>
            </a:r>
            <a:r>
              <a:rPr sz="900" b="1" dirty="0" err="1">
                <a:solidFill>
                  <a:srgbClr val="AE006E"/>
                </a:solidFill>
                <a:latin typeface="Avenir LT Std 35 Light" pitchFamily="34" charset="0"/>
                <a:cs typeface="Arial"/>
              </a:rPr>
              <a:t>ll</a:t>
            </a:r>
            <a:r>
              <a:rPr sz="900" b="1" spc="-5" dirty="0" err="1">
                <a:solidFill>
                  <a:srgbClr val="AE006E"/>
                </a:solidFill>
                <a:latin typeface="Avenir LT Std 35 Light" pitchFamily="34" charset="0"/>
                <a:cs typeface="Arial"/>
              </a:rPr>
              <a:t>e</a:t>
            </a:r>
            <a:r>
              <a:rPr sz="900" b="1" spc="5" dirty="0" err="1">
                <a:solidFill>
                  <a:srgbClr val="AE006E"/>
                </a:solidFill>
                <a:latin typeface="Avenir LT Std 35 Light" pitchFamily="34" charset="0"/>
                <a:cs typeface="Arial"/>
              </a:rPr>
              <a:t>m</a:t>
            </a:r>
            <a:r>
              <a:rPr sz="900" b="1" spc="-5" dirty="0" err="1">
                <a:solidFill>
                  <a:srgbClr val="AE006E"/>
                </a:solidFill>
                <a:latin typeface="Avenir LT Std 35 Light" pitchFamily="34" charset="0"/>
                <a:cs typeface="Arial"/>
              </a:rPr>
              <a:t>e</a:t>
            </a:r>
            <a:r>
              <a:rPr sz="900" b="1" dirty="0" err="1">
                <a:solidFill>
                  <a:srgbClr val="AE006E"/>
                </a:solidFill>
                <a:latin typeface="Avenir LT Std 35 Light" pitchFamily="34" charset="0"/>
                <a:cs typeface="Arial"/>
              </a:rPr>
              <a:t>n</a:t>
            </a:r>
            <a:r>
              <a:rPr sz="900" b="1" spc="-5" dirty="0" err="1">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a:t>
            </a:r>
            <a:r>
              <a:rPr sz="900" b="1" spc="3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le</a:t>
            </a:r>
            <a:r>
              <a:rPr sz="900" b="1" spc="3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c</a:t>
            </a:r>
            <a:r>
              <a:rPr sz="900" b="1" dirty="0">
                <a:solidFill>
                  <a:srgbClr val="AE006E"/>
                </a:solidFill>
                <a:latin typeface="Avenir LT Std 35 Light" pitchFamily="34" charset="0"/>
                <a:cs typeface="Arial"/>
              </a:rPr>
              <a:t>oût </a:t>
            </a:r>
            <a:r>
              <a:rPr sz="900" b="1" spc="-15" dirty="0">
                <a:solidFill>
                  <a:srgbClr val="AE006E"/>
                </a:solidFill>
                <a:latin typeface="Avenir LT Std 35 Light" pitchFamily="34" charset="0"/>
                <a:cs typeface="Arial"/>
              </a:rPr>
              <a:t>d</a:t>
            </a:r>
            <a:r>
              <a:rPr sz="900" b="1" dirty="0">
                <a:solidFill>
                  <a:srgbClr val="AE006E"/>
                </a:solidFill>
                <a:latin typeface="Avenir LT Std 35 Light" pitchFamily="34" charset="0"/>
                <a:cs typeface="Arial"/>
              </a:rPr>
              <a:t>'un</a:t>
            </a:r>
            <a:r>
              <a:rPr sz="900" b="1" spc="3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du</a:t>
            </a:r>
            <a:r>
              <a:rPr sz="900" b="1" spc="-15" dirty="0">
                <a:solidFill>
                  <a:srgbClr val="AE006E"/>
                </a:solidFill>
                <a:latin typeface="Avenir LT Std 35 Light" pitchFamily="34" charset="0"/>
                <a:cs typeface="Arial"/>
              </a:rPr>
              <a:t>p</a:t>
            </a:r>
            <a:r>
              <a:rPr sz="900" b="1" dirty="0">
                <a:solidFill>
                  <a:srgbClr val="AE006E"/>
                </a:solidFill>
                <a:latin typeface="Avenir LT Std 35 Light" pitchFamily="34" charset="0"/>
                <a:cs typeface="Arial"/>
              </a:rPr>
              <a:t>li</a:t>
            </a:r>
            <a:r>
              <a:rPr sz="900" b="1" spc="-5" dirty="0">
                <a:solidFill>
                  <a:srgbClr val="AE006E"/>
                </a:solidFill>
                <a:latin typeface="Avenir LT Std 35 Light" pitchFamily="34" charset="0"/>
                <a:cs typeface="Arial"/>
              </a:rPr>
              <a:t>cat</a:t>
            </a:r>
            <a:r>
              <a:rPr sz="900" b="1" dirty="0">
                <a:solidFill>
                  <a:srgbClr val="AE006E"/>
                </a:solidFill>
                <a:latin typeface="Avenir LT Std 35 Light" pitchFamily="34" charset="0"/>
                <a:cs typeface="Arial"/>
              </a:rPr>
              <a:t>a </a:t>
            </a:r>
            <a:r>
              <a:rPr sz="900" b="1" spc="-5" dirty="0">
                <a:solidFill>
                  <a:srgbClr val="AE006E"/>
                </a:solidFill>
                <a:latin typeface="Avenir LT Std 35 Light" pitchFamily="34" charset="0"/>
                <a:cs typeface="Arial"/>
              </a:rPr>
              <a:t>es</a:t>
            </a:r>
            <a:r>
              <a:rPr sz="900" b="1" dirty="0">
                <a:solidFill>
                  <a:srgbClr val="AE006E"/>
                </a:solidFill>
                <a:latin typeface="Avenir LT Std 35 Light" pitchFamily="34" charset="0"/>
                <a:cs typeface="Arial"/>
              </a:rPr>
              <a:t>t</a:t>
            </a:r>
            <a:r>
              <a:rPr sz="900" b="1" spc="3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de</a:t>
            </a:r>
            <a:r>
              <a:rPr sz="900" b="1" spc="60" dirty="0">
                <a:solidFill>
                  <a:srgbClr val="AE006E"/>
                </a:solidFill>
                <a:latin typeface="Avenir LT Std 35 Light" pitchFamily="34" charset="0"/>
                <a:cs typeface="Arial"/>
              </a:rPr>
              <a:t> </a:t>
            </a:r>
            <a:r>
              <a:rPr sz="900" b="1" spc="65" dirty="0">
                <a:solidFill>
                  <a:srgbClr val="AE006E"/>
                </a:solidFill>
                <a:latin typeface="Avenir LT Std 35 Light" pitchFamily="34" charset="0"/>
                <a:cs typeface="Arial"/>
              </a:rPr>
              <a:t>1</a:t>
            </a:r>
            <a:r>
              <a:rPr sz="900" b="1" dirty="0">
                <a:solidFill>
                  <a:srgbClr val="AE006E"/>
                </a:solidFill>
                <a:latin typeface="Avenir LT Std 35 Light" pitchFamily="34" charset="0"/>
                <a:cs typeface="Arial"/>
              </a:rPr>
              <a:t>0 </a:t>
            </a:r>
            <a:r>
              <a:rPr sz="900" b="1" spc="-9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u</a:t>
            </a:r>
            <a:r>
              <a:rPr sz="900" b="1" spc="-15" dirty="0">
                <a:solidFill>
                  <a:srgbClr val="AE006E"/>
                </a:solidFill>
                <a:latin typeface="Avenir LT Std 35 Light" pitchFamily="34" charset="0"/>
                <a:cs typeface="Arial"/>
              </a:rPr>
              <a:t>r</a:t>
            </a:r>
            <a:r>
              <a:rPr sz="900" b="1" dirty="0">
                <a:solidFill>
                  <a:srgbClr val="AE006E"/>
                </a:solidFill>
                <a:latin typeface="Avenir LT Std 35 Light" pitchFamily="34" charset="0"/>
                <a:cs typeface="Arial"/>
              </a:rPr>
              <a:t>o</a:t>
            </a:r>
            <a:r>
              <a:rPr sz="900" b="1" spc="-20" dirty="0">
                <a:solidFill>
                  <a:srgbClr val="AE006E"/>
                </a:solidFill>
                <a:latin typeface="Avenir LT Std 35 Light" pitchFamily="34" charset="0"/>
                <a:cs typeface="Arial"/>
              </a:rPr>
              <a:t>s.</a:t>
            </a:r>
            <a:endParaRPr sz="900" dirty="0">
              <a:latin typeface="Avenir LT Std 35 Light" pitchFamily="34" charset="0"/>
              <a:cs typeface="Arial"/>
            </a:endParaRPr>
          </a:p>
          <a:p>
            <a:pPr>
              <a:lnSpc>
                <a:spcPct val="100000"/>
              </a:lnSpc>
              <a:spcBef>
                <a:spcPts val="40"/>
              </a:spcBef>
            </a:pPr>
            <a:endParaRPr sz="1100" dirty="0">
              <a:latin typeface="Avenir LT Std 35 Light" pitchFamily="34" charset="0"/>
              <a:cs typeface="Times New Roman"/>
            </a:endParaRPr>
          </a:p>
          <a:p>
            <a:pPr marL="170815">
              <a:lnSpc>
                <a:spcPct val="100000"/>
              </a:lnSpc>
            </a:pPr>
            <a:r>
              <a:rPr sz="900" b="1" spc="-5" dirty="0">
                <a:solidFill>
                  <a:srgbClr val="6E1E78"/>
                </a:solidFill>
                <a:latin typeface="Avenir LT Std 35 Light" pitchFamily="34" charset="0"/>
                <a:cs typeface="Arial"/>
              </a:rPr>
              <a:t>U</a:t>
            </a:r>
            <a:r>
              <a:rPr sz="900" b="1" dirty="0">
                <a:solidFill>
                  <a:srgbClr val="6E1E78"/>
                </a:solidFill>
                <a:latin typeface="Avenir LT Std 35 Light" pitchFamily="34" charset="0"/>
                <a:cs typeface="Arial"/>
              </a:rPr>
              <a:t>N </a:t>
            </a:r>
            <a:r>
              <a:rPr sz="900" b="1" spc="-105" dirty="0">
                <a:solidFill>
                  <a:srgbClr val="6E1E78"/>
                </a:solidFill>
                <a:latin typeface="Avenir LT Std 35 Light" pitchFamily="34" charset="0"/>
                <a:cs typeface="Arial"/>
              </a:rPr>
              <a:t> </a:t>
            </a:r>
            <a:r>
              <a:rPr sz="900" b="1" spc="-15" dirty="0">
                <a:solidFill>
                  <a:srgbClr val="6E1E78"/>
                </a:solidFill>
                <a:latin typeface="Avenir LT Std 35 Light" pitchFamily="34" charset="0"/>
                <a:cs typeface="Arial"/>
              </a:rPr>
              <a:t>J</a:t>
            </a:r>
            <a:r>
              <a:rPr sz="900" b="1" spc="-40" dirty="0">
                <a:solidFill>
                  <a:srgbClr val="6E1E78"/>
                </a:solidFill>
                <a:latin typeface="Avenir LT Std 35 Light" pitchFamily="34" charset="0"/>
                <a:cs typeface="Arial"/>
              </a:rPr>
              <a:t>U</a:t>
            </a:r>
            <a:r>
              <a:rPr sz="900" b="1" spc="-20" dirty="0">
                <a:solidFill>
                  <a:srgbClr val="6E1E78"/>
                </a:solidFill>
                <a:latin typeface="Avenir LT Std 35 Light" pitchFamily="34" charset="0"/>
                <a:cs typeface="Arial"/>
              </a:rPr>
              <a:t>S</a:t>
            </a:r>
            <a:r>
              <a:rPr sz="900" b="1" spc="-15" dirty="0">
                <a:solidFill>
                  <a:srgbClr val="6E1E78"/>
                </a:solidFill>
                <a:latin typeface="Avenir LT Std 35 Light" pitchFamily="34" charset="0"/>
                <a:cs typeface="Arial"/>
              </a:rPr>
              <a:t>TIFI</a:t>
            </a:r>
            <a:r>
              <a:rPr sz="900" b="1" spc="-30" dirty="0">
                <a:solidFill>
                  <a:srgbClr val="6E1E78"/>
                </a:solidFill>
                <a:latin typeface="Avenir LT Std 35 Light" pitchFamily="34" charset="0"/>
                <a:cs typeface="Arial"/>
              </a:rPr>
              <a:t>C</a:t>
            </a:r>
            <a:r>
              <a:rPr sz="900" b="1" spc="-100" dirty="0">
                <a:solidFill>
                  <a:srgbClr val="6E1E78"/>
                </a:solidFill>
                <a:latin typeface="Avenir LT Std 35 Light" pitchFamily="34" charset="0"/>
                <a:cs typeface="Arial"/>
              </a:rPr>
              <a:t>A</a:t>
            </a:r>
            <a:r>
              <a:rPr sz="900" b="1" spc="-20" dirty="0">
                <a:solidFill>
                  <a:srgbClr val="6E1E78"/>
                </a:solidFill>
                <a:latin typeface="Avenir LT Std 35 Light" pitchFamily="34" charset="0"/>
                <a:cs typeface="Arial"/>
              </a:rPr>
              <a:t>TIF</a:t>
            </a:r>
            <a:r>
              <a:rPr sz="900" b="1" spc="40"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D</a:t>
            </a:r>
            <a:r>
              <a:rPr sz="900" b="1" spc="20" dirty="0">
                <a:solidFill>
                  <a:srgbClr val="6E1E78"/>
                </a:solidFill>
                <a:latin typeface="Avenir LT Std 35 Light" pitchFamily="34" charset="0"/>
                <a:cs typeface="Arial"/>
              </a:rPr>
              <a:t>'</a:t>
            </a:r>
            <a:r>
              <a:rPr sz="900" b="1" spc="-30" dirty="0">
                <a:solidFill>
                  <a:srgbClr val="6E1E78"/>
                </a:solidFill>
                <a:latin typeface="Avenir LT Std 35 Light" pitchFamily="34" charset="0"/>
                <a:cs typeface="Arial"/>
              </a:rPr>
              <a:t>A</a:t>
            </a:r>
            <a:r>
              <a:rPr sz="900" b="1" spc="5" dirty="0">
                <a:solidFill>
                  <a:srgbClr val="6E1E78"/>
                </a:solidFill>
                <a:latin typeface="Avenir LT Std 35 Light" pitchFamily="34" charset="0"/>
                <a:cs typeface="Arial"/>
              </a:rPr>
              <a:t>C</a:t>
            </a:r>
            <a:r>
              <a:rPr sz="900" b="1" spc="15" dirty="0">
                <a:solidFill>
                  <a:srgbClr val="6E1E78"/>
                </a:solidFill>
                <a:latin typeface="Avenir LT Std 35 Light" pitchFamily="34" charset="0"/>
                <a:cs typeface="Arial"/>
              </a:rPr>
              <a:t>H</a:t>
            </a:r>
            <a:r>
              <a:rPr sz="900" b="1" spc="-105" dirty="0">
                <a:solidFill>
                  <a:srgbClr val="6E1E78"/>
                </a:solidFill>
                <a:latin typeface="Avenir LT Std 35 Light" pitchFamily="34" charset="0"/>
                <a:cs typeface="Arial"/>
              </a:rPr>
              <a:t>A</a:t>
            </a:r>
            <a:r>
              <a:rPr sz="900" b="1" dirty="0">
                <a:solidFill>
                  <a:srgbClr val="6E1E78"/>
                </a:solidFill>
                <a:latin typeface="Avenir LT Std 35 Light" pitchFamily="34" charset="0"/>
                <a:cs typeface="Arial"/>
              </a:rPr>
              <a:t>T</a:t>
            </a:r>
            <a:r>
              <a:rPr sz="900" b="1" spc="90"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N</a:t>
            </a:r>
            <a:r>
              <a:rPr sz="900" b="1" dirty="0">
                <a:solidFill>
                  <a:srgbClr val="6E1E78"/>
                </a:solidFill>
                <a:latin typeface="Avenir LT Std 35 Light" pitchFamily="34" charset="0"/>
                <a:cs typeface="Arial"/>
              </a:rPr>
              <a:t>'</a:t>
            </a:r>
            <a:r>
              <a:rPr sz="900" b="1" spc="15" dirty="0">
                <a:solidFill>
                  <a:srgbClr val="6E1E78"/>
                </a:solidFill>
                <a:latin typeface="Avenir LT Std 35 Light" pitchFamily="34" charset="0"/>
                <a:cs typeface="Arial"/>
              </a:rPr>
              <a:t>E</a:t>
            </a:r>
            <a:r>
              <a:rPr sz="900" b="1" dirty="0">
                <a:solidFill>
                  <a:srgbClr val="6E1E78"/>
                </a:solidFill>
                <a:latin typeface="Avenir LT Std 35 Light" pitchFamily="34" charset="0"/>
                <a:cs typeface="Arial"/>
              </a:rPr>
              <a:t>ST</a:t>
            </a:r>
            <a:r>
              <a:rPr sz="900" b="1" spc="5" dirty="0">
                <a:solidFill>
                  <a:srgbClr val="6E1E78"/>
                </a:solidFill>
                <a:latin typeface="Avenir LT Std 35 Light" pitchFamily="34" charset="0"/>
                <a:cs typeface="Arial"/>
              </a:rPr>
              <a:t> </a:t>
            </a:r>
            <a:r>
              <a:rPr sz="900" b="1" spc="-60" dirty="0">
                <a:solidFill>
                  <a:srgbClr val="6E1E78"/>
                </a:solidFill>
                <a:latin typeface="Avenir LT Std 35 Light" pitchFamily="34" charset="0"/>
                <a:cs typeface="Arial"/>
              </a:rPr>
              <a:t>P</a:t>
            </a:r>
            <a:r>
              <a:rPr sz="900" b="1" spc="-45" dirty="0">
                <a:solidFill>
                  <a:srgbClr val="6E1E78"/>
                </a:solidFill>
                <a:latin typeface="Avenir LT Std 35 Light" pitchFamily="34" charset="0"/>
                <a:cs typeface="Arial"/>
              </a:rPr>
              <a:t>A</a:t>
            </a:r>
            <a:r>
              <a:rPr sz="900" b="1" dirty="0">
                <a:solidFill>
                  <a:srgbClr val="6E1E78"/>
                </a:solidFill>
                <a:latin typeface="Avenir LT Std 35 Light" pitchFamily="34" charset="0"/>
                <a:cs typeface="Arial"/>
              </a:rPr>
              <a:t>S </a:t>
            </a:r>
            <a:r>
              <a:rPr sz="900" b="1" spc="-10"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U</a:t>
            </a:r>
            <a:r>
              <a:rPr sz="900" b="1" dirty="0">
                <a:solidFill>
                  <a:srgbClr val="6E1E78"/>
                </a:solidFill>
                <a:latin typeface="Avenir LT Std 35 Light" pitchFamily="34" charset="0"/>
                <a:cs typeface="Arial"/>
              </a:rPr>
              <a:t>N </a:t>
            </a:r>
            <a:r>
              <a:rPr sz="900" b="1" spc="-100" dirty="0">
                <a:solidFill>
                  <a:srgbClr val="6E1E78"/>
                </a:solidFill>
                <a:latin typeface="Avenir LT Std 35 Light" pitchFamily="34" charset="0"/>
                <a:cs typeface="Arial"/>
              </a:rPr>
              <a:t> </a:t>
            </a:r>
            <a:r>
              <a:rPr sz="900" b="1" spc="-40" dirty="0">
                <a:solidFill>
                  <a:srgbClr val="6E1E78"/>
                </a:solidFill>
                <a:latin typeface="Avenir LT Std 35 Light" pitchFamily="34" charset="0"/>
                <a:cs typeface="Arial"/>
              </a:rPr>
              <a:t>T</a:t>
            </a:r>
            <a:r>
              <a:rPr sz="900" b="1" spc="-20" dirty="0">
                <a:solidFill>
                  <a:srgbClr val="6E1E78"/>
                </a:solidFill>
                <a:latin typeface="Avenir LT Std 35 Light" pitchFamily="34" charset="0"/>
                <a:cs typeface="Arial"/>
              </a:rPr>
              <a:t>I</a:t>
            </a:r>
            <a:r>
              <a:rPr sz="900" b="1" spc="-40" dirty="0">
                <a:solidFill>
                  <a:srgbClr val="6E1E78"/>
                </a:solidFill>
                <a:latin typeface="Avenir LT Std 35 Light" pitchFamily="34" charset="0"/>
                <a:cs typeface="Arial"/>
              </a:rPr>
              <a:t>TR</a:t>
            </a:r>
            <a:r>
              <a:rPr sz="900" b="1" spc="-25" dirty="0">
                <a:solidFill>
                  <a:srgbClr val="6E1E78"/>
                </a:solidFill>
                <a:latin typeface="Avenir LT Std 35 Light" pitchFamily="34" charset="0"/>
                <a:cs typeface="Arial"/>
              </a:rPr>
              <a:t>E</a:t>
            </a:r>
            <a:r>
              <a:rPr sz="900" b="1" spc="30" dirty="0">
                <a:solidFill>
                  <a:srgbClr val="6E1E78"/>
                </a:solidFill>
                <a:latin typeface="Avenir LT Std 35 Light" pitchFamily="34" charset="0"/>
                <a:cs typeface="Arial"/>
              </a:rPr>
              <a:t> </a:t>
            </a:r>
            <a:r>
              <a:rPr sz="900" b="1" spc="-5" dirty="0">
                <a:solidFill>
                  <a:srgbClr val="6E1E78"/>
                </a:solidFill>
                <a:latin typeface="Avenir LT Std 35 Light" pitchFamily="34" charset="0"/>
                <a:cs typeface="Arial"/>
              </a:rPr>
              <a:t>D</a:t>
            </a:r>
            <a:r>
              <a:rPr sz="900" b="1" dirty="0">
                <a:solidFill>
                  <a:srgbClr val="6E1E78"/>
                </a:solidFill>
                <a:latin typeface="Avenir LT Std 35 Light" pitchFamily="34" charset="0"/>
                <a:cs typeface="Arial"/>
              </a:rPr>
              <a:t>E</a:t>
            </a:r>
            <a:r>
              <a:rPr sz="900" b="1" spc="45" dirty="0">
                <a:solidFill>
                  <a:srgbClr val="6E1E78"/>
                </a:solidFill>
                <a:latin typeface="Avenir LT Std 35 Light" pitchFamily="34" charset="0"/>
                <a:cs typeface="Arial"/>
              </a:rPr>
              <a:t> </a:t>
            </a:r>
            <a:r>
              <a:rPr sz="900" b="1" spc="-15" dirty="0">
                <a:solidFill>
                  <a:srgbClr val="6E1E78"/>
                </a:solidFill>
                <a:latin typeface="Avenir LT Std 35 Light" pitchFamily="34" charset="0"/>
                <a:cs typeface="Arial"/>
              </a:rPr>
              <a:t>T</a:t>
            </a:r>
            <a:r>
              <a:rPr sz="900" b="1" spc="15" dirty="0">
                <a:solidFill>
                  <a:srgbClr val="6E1E78"/>
                </a:solidFill>
                <a:latin typeface="Avenir LT Std 35 Light" pitchFamily="34" charset="0"/>
                <a:cs typeface="Arial"/>
              </a:rPr>
              <a:t>R</a:t>
            </a:r>
            <a:r>
              <a:rPr sz="900" b="1" spc="-30" dirty="0">
                <a:solidFill>
                  <a:srgbClr val="6E1E78"/>
                </a:solidFill>
                <a:latin typeface="Avenir LT Std 35 Light" pitchFamily="34" charset="0"/>
                <a:cs typeface="Arial"/>
              </a:rPr>
              <a:t>A</a:t>
            </a:r>
            <a:r>
              <a:rPr sz="900" b="1" spc="-5" dirty="0">
                <a:solidFill>
                  <a:srgbClr val="6E1E78"/>
                </a:solidFill>
                <a:latin typeface="Avenir LT Std 35 Light" pitchFamily="34" charset="0"/>
                <a:cs typeface="Arial"/>
              </a:rPr>
              <a:t>N</a:t>
            </a:r>
            <a:r>
              <a:rPr sz="900" b="1" dirty="0">
                <a:solidFill>
                  <a:srgbClr val="6E1E78"/>
                </a:solidFill>
                <a:latin typeface="Avenir LT Std 35 Light" pitchFamily="34" charset="0"/>
                <a:cs typeface="Arial"/>
              </a:rPr>
              <a:t>SP</a:t>
            </a:r>
            <a:r>
              <a:rPr sz="900" b="1" spc="-5" dirty="0">
                <a:solidFill>
                  <a:srgbClr val="6E1E78"/>
                </a:solidFill>
                <a:latin typeface="Avenir LT Std 35 Light" pitchFamily="34" charset="0"/>
                <a:cs typeface="Arial"/>
              </a:rPr>
              <a:t>O</a:t>
            </a:r>
            <a:r>
              <a:rPr sz="900" b="1" spc="-20" dirty="0">
                <a:solidFill>
                  <a:srgbClr val="6E1E78"/>
                </a:solidFill>
                <a:latin typeface="Avenir LT Std 35 Light" pitchFamily="34" charset="0"/>
                <a:cs typeface="Arial"/>
              </a:rPr>
              <a:t>R</a:t>
            </a:r>
            <a:r>
              <a:rPr sz="900" b="1" dirty="0">
                <a:solidFill>
                  <a:srgbClr val="6E1E78"/>
                </a:solidFill>
                <a:latin typeface="Avenir LT Std 35 Light" pitchFamily="34" charset="0"/>
                <a:cs typeface="Arial"/>
              </a:rPr>
              <a:t>T</a:t>
            </a:r>
            <a:endParaRPr sz="900" dirty="0">
              <a:solidFill>
                <a:srgbClr val="6E1E78"/>
              </a:solidFill>
              <a:latin typeface="Avenir LT Std 35 Light" pitchFamily="34" charset="0"/>
              <a:cs typeface="Arial"/>
            </a:endParaRPr>
          </a:p>
          <a:p>
            <a:pPr marL="38100" marR="189230">
              <a:lnSpc>
                <a:spcPct val="114399"/>
              </a:lnSpc>
              <a:spcBef>
                <a:spcPts val="409"/>
              </a:spcBef>
            </a:pPr>
            <a:r>
              <a:rPr sz="900" spc="-5"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e</a:t>
            </a:r>
            <a:r>
              <a:rPr sz="900" spc="-3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j</a:t>
            </a:r>
            <a:r>
              <a:rPr sz="900" spc="-5" dirty="0">
                <a:solidFill>
                  <a:srgbClr val="6C574A"/>
                </a:solidFill>
                <a:latin typeface="Avenir LT Std 35 Light" pitchFamily="34" charset="0"/>
                <a:cs typeface="Arial"/>
              </a:rPr>
              <a:t>u</a:t>
            </a:r>
            <a:r>
              <a:rPr sz="900" spc="5" dirty="0">
                <a:solidFill>
                  <a:srgbClr val="6C574A"/>
                </a:solidFill>
                <a:latin typeface="Avenir LT Std 35 Light" pitchFamily="34" charset="0"/>
                <a:cs typeface="Arial"/>
              </a:rPr>
              <a:t>s</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if</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if</a:t>
            </a:r>
            <a:r>
              <a:rPr sz="900" spc="90"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a:t>
            </a:r>
            <a:r>
              <a:rPr sz="900" spc="-5" dirty="0">
                <a:solidFill>
                  <a:srgbClr val="6C574A"/>
                </a:solidFill>
                <a:latin typeface="Avenir LT Std 35 Light" pitchFamily="34" charset="0"/>
                <a:cs typeface="Arial"/>
              </a:rPr>
              <a:t>a</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h</a:t>
            </a:r>
            <a:r>
              <a:rPr sz="900" spc="-20"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e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on</a:t>
            </a:r>
            <a:r>
              <a:rPr sz="900" spc="5" dirty="0">
                <a:solidFill>
                  <a:srgbClr val="6C574A"/>
                </a:solidFill>
                <a:latin typeface="Avenir LT Std 35 Light" pitchFamily="34" charset="0"/>
                <a:cs typeface="Arial"/>
              </a:rPr>
              <a:t>s</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it</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e</a:t>
            </a:r>
            <a:r>
              <a:rPr sz="900" spc="3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a:t>
            </a:r>
            <a:r>
              <a:rPr sz="900" dirty="0">
                <a:solidFill>
                  <a:srgbClr val="6C574A"/>
                </a:solidFill>
                <a:latin typeface="Avenir LT Std 35 Light" pitchFamily="34" charset="0"/>
                <a:cs typeface="Arial"/>
              </a:rPr>
              <a:t>s</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n</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tit</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a:t>
            </a:r>
            <a:r>
              <a:rPr sz="900" spc="1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ran</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por</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a:t>
            </a:r>
            <a:r>
              <a:rPr sz="900" spc="9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tit</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a:t>
            </a:r>
            <a:r>
              <a:rPr sz="900" spc="9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pré</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4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r</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j</a:t>
            </a:r>
            <a:r>
              <a:rPr sz="900" spc="-15" dirty="0">
                <a:solidFill>
                  <a:srgbClr val="6C574A"/>
                </a:solidFill>
                <a:latin typeface="Avenir LT Std 35 Light" pitchFamily="34" charset="0"/>
                <a:cs typeface="Arial"/>
              </a:rPr>
              <a:t>u</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f</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f</a:t>
            </a:r>
            <a:r>
              <a:rPr sz="900" spc="95"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pe</a:t>
            </a:r>
            <a:r>
              <a:rPr sz="900" spc="5" dirty="0">
                <a:solidFill>
                  <a:srgbClr val="6C574A"/>
                </a:solidFill>
                <a:latin typeface="Avenir LT Std 35 Light" pitchFamily="34" charset="0"/>
                <a:cs typeface="Arial"/>
              </a:rPr>
              <a:t>ut </a:t>
            </a:r>
            <a:r>
              <a:rPr sz="900" spc="-5" dirty="0">
                <a:solidFill>
                  <a:srgbClr val="6C574A"/>
                </a:solidFill>
                <a:latin typeface="Avenir LT Std 35 Light" pitchFamily="34" charset="0"/>
                <a:cs typeface="Arial"/>
              </a:rPr>
              <a:t>a</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ir </a:t>
            </a:r>
            <a:r>
              <a:rPr sz="900" spc="-5" dirty="0">
                <a:solidFill>
                  <a:srgbClr val="6C574A"/>
                </a:solidFill>
                <a:latin typeface="Avenir LT Std 35 Light" pitchFamily="34" charset="0"/>
                <a:cs typeface="Arial"/>
              </a:rPr>
              <a:t>é</a:t>
            </a:r>
            <a:r>
              <a:rPr sz="900" dirty="0">
                <a:solidFill>
                  <a:srgbClr val="6C574A"/>
                </a:solidFill>
                <a:latin typeface="Avenir LT Std 35 Light" pitchFamily="34" charset="0"/>
                <a:cs typeface="Arial"/>
              </a:rPr>
              <a:t>té</a:t>
            </a:r>
            <a:r>
              <a:rPr sz="900" spc="60"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r</a:t>
            </a:r>
            <a:r>
              <a:rPr sz="900" spc="-1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bour</a:t>
            </a:r>
            <a:r>
              <a:rPr sz="900" spc="5" dirty="0">
                <a:solidFill>
                  <a:srgbClr val="6C574A"/>
                </a:solidFill>
                <a:latin typeface="Avenir LT Std 35 Light" pitchFamily="34" charset="0"/>
                <a:cs typeface="Arial"/>
              </a:rPr>
              <a:t>s</a:t>
            </a:r>
            <a:r>
              <a:rPr sz="900" spc="-15" dirty="0">
                <a:solidFill>
                  <a:srgbClr val="6C574A"/>
                </a:solidFill>
                <a:latin typeface="Avenir LT Std 35 Light" pitchFamily="34" charset="0"/>
                <a:cs typeface="Arial"/>
              </a:rPr>
              <a:t>é</a:t>
            </a:r>
            <a:r>
              <a:rPr sz="900" dirty="0">
                <a:solidFill>
                  <a:srgbClr val="6C574A"/>
                </a:solidFill>
                <a:latin typeface="Avenir LT Std 35 Light" pitchFamily="34" charset="0"/>
                <a:cs typeface="Arial"/>
              </a:rPr>
              <a:t>.</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Si</a:t>
            </a:r>
            <a:r>
              <a:rPr sz="900" spc="-5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é</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te</a:t>
            </a:r>
            <a:r>
              <a:rPr sz="900" spc="1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j</a:t>
            </a:r>
            <a:r>
              <a:rPr sz="900" spc="-5" dirty="0">
                <a:solidFill>
                  <a:srgbClr val="6C574A"/>
                </a:solidFill>
                <a:latin typeface="Avenir LT Std 35 Light" pitchFamily="34" charset="0"/>
                <a:cs typeface="Arial"/>
              </a:rPr>
              <a:t>u</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fi</a:t>
            </a:r>
            <a:r>
              <a:rPr sz="900" spc="5" dirty="0">
                <a:solidFill>
                  <a:srgbClr val="6C574A"/>
                </a:solidFill>
                <a:latin typeface="Avenir LT Std 35 Light" pitchFamily="34" charset="0"/>
                <a:cs typeface="Arial"/>
              </a:rPr>
              <a:t>c</a:t>
            </a:r>
            <a:r>
              <a:rPr sz="900" spc="-1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f</a:t>
            </a:r>
            <a:r>
              <a:rPr sz="900" spc="9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a:t>
            </a:r>
            <a:r>
              <a:rPr sz="900" spc="-15" dirty="0">
                <a:solidFill>
                  <a:srgbClr val="6C574A"/>
                </a:solidFill>
                <a:latin typeface="Avenir LT Std 35 Light" pitchFamily="34" charset="0"/>
                <a:cs typeface="Arial"/>
              </a:rPr>
              <a:t>a</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ha</a:t>
            </a:r>
            <a:r>
              <a:rPr sz="900" dirty="0">
                <a:solidFill>
                  <a:srgbClr val="6C574A"/>
                </a:solidFill>
                <a:latin typeface="Avenir LT Std 35 Light" pitchFamily="34" charset="0"/>
                <a:cs typeface="Arial"/>
              </a:rPr>
              <a:t>t</a:t>
            </a:r>
            <a:r>
              <a:rPr sz="900" spc="7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à</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 </a:t>
            </a:r>
            <a:r>
              <a:rPr sz="900" spc="-15" dirty="0">
                <a:solidFill>
                  <a:srgbClr val="6C574A"/>
                </a:solidFill>
                <a:latin typeface="Avenir LT Std 35 Light" pitchFamily="34" charset="0"/>
                <a:cs typeface="Arial"/>
              </a:rPr>
              <a:t>pl</a:t>
            </a:r>
            <a:r>
              <a:rPr sz="900" spc="-5" dirty="0">
                <a:solidFill>
                  <a:srgbClr val="6C574A"/>
                </a:solidFill>
                <a:latin typeface="Avenir LT Std 35 Light" pitchFamily="34" charset="0"/>
                <a:cs typeface="Arial"/>
              </a:rPr>
              <a:t>a</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e</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3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a</a:t>
            </a:r>
            <a:r>
              <a:rPr sz="900" spc="-8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te</a:t>
            </a:r>
            <a:r>
              <a:rPr sz="900" spc="-10" dirty="0">
                <a:solidFill>
                  <a:srgbClr val="6C574A"/>
                </a:solidFill>
                <a:latin typeface="Avenir LT Std 35 Light" pitchFamily="34" charset="0"/>
                <a:cs typeface="Arial"/>
              </a:rPr>
              <a:t> </a:t>
            </a:r>
            <a:r>
              <a:rPr sz="900" spc="15" dirty="0">
                <a:solidFill>
                  <a:srgbClr val="6C574A"/>
                </a:solidFill>
                <a:latin typeface="Avenir LT Std 35 Light" pitchFamily="34" charset="0"/>
                <a:cs typeface="Arial"/>
              </a:rPr>
              <a:t>bille</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tique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u</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3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pr</a:t>
            </a:r>
            <a:r>
              <a:rPr sz="900" spc="-15" dirty="0">
                <a:solidFill>
                  <a:srgbClr val="6C574A"/>
                </a:solidFill>
                <a:latin typeface="Avenir LT Std 35 Light" pitchFamily="34" charset="0"/>
                <a:cs typeface="Arial"/>
              </a:rPr>
              <a:t>é</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te</a:t>
            </a:r>
            <a:r>
              <a:rPr sz="900" spc="1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n</a:t>
            </a:r>
            <a:r>
              <a:rPr sz="900" spc="-3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j</a:t>
            </a:r>
            <a:r>
              <a:rPr sz="900" spc="-5" dirty="0">
                <a:solidFill>
                  <a:srgbClr val="6C574A"/>
                </a:solidFill>
                <a:latin typeface="Avenir LT Std 35 Light" pitchFamily="34" charset="0"/>
                <a:cs typeface="Arial"/>
              </a:rPr>
              <a:t>u</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ti</a:t>
            </a:r>
            <a:r>
              <a:rPr sz="900" spc="-10" dirty="0">
                <a:solidFill>
                  <a:srgbClr val="6C574A"/>
                </a:solidFill>
                <a:latin typeface="Avenir LT Std 35 Light" pitchFamily="34" charset="0"/>
                <a:cs typeface="Arial"/>
              </a:rPr>
              <a:t>f</a:t>
            </a:r>
            <a:r>
              <a:rPr sz="900" dirty="0">
                <a:solidFill>
                  <a:srgbClr val="6C574A"/>
                </a:solidFill>
                <a:latin typeface="Avenir LT Std 35 Light" pitchFamily="34" charset="0"/>
                <a:cs typeface="Arial"/>
              </a:rPr>
              <a:t>i</a:t>
            </a:r>
            <a:r>
              <a:rPr sz="900" spc="-10"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tif</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r</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a</a:t>
            </a:r>
            <a:r>
              <a:rPr sz="900" spc="-8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ill</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b</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a:t>
            </a:r>
            <a:r>
              <a:rPr sz="900" spc="2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spc="-20" dirty="0">
                <a:solidFill>
                  <a:srgbClr val="6C574A"/>
                </a:solidFill>
                <a:latin typeface="Avenir LT Std 35 Light" pitchFamily="34" charset="0"/>
                <a:cs typeface="Arial"/>
              </a:rPr>
              <a:t>ro</a:t>
            </a:r>
            <a:r>
              <a:rPr sz="900" spc="5" dirty="0">
                <a:solidFill>
                  <a:srgbClr val="6C574A"/>
                </a:solidFill>
                <a:latin typeface="Avenir LT Std 35 Light" pitchFamily="34" charset="0"/>
                <a:cs typeface="Arial"/>
              </a:rPr>
              <a:t>c</a:t>
            </a:r>
            <a:r>
              <a:rPr sz="900" spc="-20" dirty="0">
                <a:solidFill>
                  <a:srgbClr val="6C574A"/>
                </a:solidFill>
                <a:latin typeface="Avenir LT Std 35 Light" pitchFamily="34" charset="0"/>
                <a:cs typeface="Arial"/>
              </a:rPr>
              <a:t>é</a:t>
            </a:r>
            <a:r>
              <a:rPr sz="900" spc="-5" dirty="0">
                <a:solidFill>
                  <a:srgbClr val="6C574A"/>
                </a:solidFill>
                <a:latin typeface="Avenir LT Std 35 Light" pitchFamily="34" charset="0"/>
                <a:cs typeface="Arial"/>
              </a:rPr>
              <a:t>de</a:t>
            </a:r>
            <a:r>
              <a:rPr sz="900" dirty="0">
                <a:solidFill>
                  <a:srgbClr val="6C574A"/>
                </a:solidFill>
                <a:latin typeface="Avenir LT Std 35 Light" pitchFamily="34" charset="0"/>
                <a:cs typeface="Arial"/>
              </a:rPr>
              <a:t>r</a:t>
            </a:r>
            <a:r>
              <a:rPr sz="900" spc="1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à</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 </a:t>
            </a:r>
            <a:r>
              <a:rPr sz="900" spc="-5" dirty="0" err="1">
                <a:solidFill>
                  <a:srgbClr val="6C574A"/>
                </a:solidFill>
                <a:latin typeface="Avenir LT Std 35 Light" pitchFamily="34" charset="0"/>
                <a:cs typeface="Arial"/>
              </a:rPr>
              <a:t>régu</a:t>
            </a:r>
            <a:r>
              <a:rPr sz="900" dirty="0" err="1">
                <a:solidFill>
                  <a:srgbClr val="6C574A"/>
                </a:solidFill>
                <a:latin typeface="Avenir LT Std 35 Light" pitchFamily="34" charset="0"/>
                <a:cs typeface="Arial"/>
              </a:rPr>
              <a:t>l</a:t>
            </a:r>
            <a:r>
              <a:rPr sz="900" spc="-5" dirty="0" err="1">
                <a:solidFill>
                  <a:srgbClr val="6C574A"/>
                </a:solidFill>
                <a:latin typeface="Avenir LT Std 35 Light" pitchFamily="34" charset="0"/>
                <a:cs typeface="Arial"/>
              </a:rPr>
              <a:t>ar</a:t>
            </a:r>
            <a:r>
              <a:rPr sz="900" dirty="0" err="1">
                <a:solidFill>
                  <a:srgbClr val="6C574A"/>
                </a:solidFill>
                <a:latin typeface="Avenir LT Std 35 Light" pitchFamily="34" charset="0"/>
                <a:cs typeface="Arial"/>
              </a:rPr>
              <a:t>i</a:t>
            </a:r>
            <a:r>
              <a:rPr sz="900" spc="5" dirty="0" err="1">
                <a:solidFill>
                  <a:srgbClr val="6C574A"/>
                </a:solidFill>
                <a:latin typeface="Avenir LT Std 35 Light" pitchFamily="34" charset="0"/>
                <a:cs typeface="Arial"/>
              </a:rPr>
              <a:t>s</a:t>
            </a:r>
            <a:r>
              <a:rPr sz="900" spc="-5" dirty="0" err="1">
                <a:solidFill>
                  <a:srgbClr val="6C574A"/>
                </a:solidFill>
                <a:latin typeface="Avenir LT Std 35 Light" pitchFamily="34" charset="0"/>
                <a:cs typeface="Arial"/>
              </a:rPr>
              <a:t>a</a:t>
            </a:r>
            <a:r>
              <a:rPr sz="900" spc="-10" dirty="0" err="1">
                <a:solidFill>
                  <a:srgbClr val="6C574A"/>
                </a:solidFill>
                <a:latin typeface="Avenir LT Std 35 Light" pitchFamily="34" charset="0"/>
                <a:cs typeface="Arial"/>
              </a:rPr>
              <a:t>t</a:t>
            </a:r>
            <a:r>
              <a:rPr sz="900" dirty="0" err="1">
                <a:solidFill>
                  <a:srgbClr val="6C574A"/>
                </a:solidFill>
                <a:latin typeface="Avenir LT Std 35 Light" pitchFamily="34" charset="0"/>
                <a:cs typeface="Arial"/>
              </a:rPr>
              <a:t>i</a:t>
            </a:r>
            <a:r>
              <a:rPr sz="900" spc="-5" dirty="0" err="1">
                <a:solidFill>
                  <a:srgbClr val="6C574A"/>
                </a:solidFill>
                <a:latin typeface="Avenir LT Std 35 Light" pitchFamily="34" charset="0"/>
                <a:cs typeface="Arial"/>
              </a:rPr>
              <a:t>on</a:t>
            </a:r>
            <a:r>
              <a:rPr lang="fr-FR" sz="900" dirty="0">
                <a:latin typeface="Avenir LT Std 35 Light" pitchFamily="34" charset="0"/>
                <a:cs typeface="Arial"/>
              </a:rPr>
              <a:t> </a:t>
            </a:r>
            <a:r>
              <a:rPr sz="900" spc="-5" dirty="0" err="1">
                <a:solidFill>
                  <a:srgbClr val="6C574A"/>
                </a:solidFill>
                <a:latin typeface="Avenir LT Std 35 Light" pitchFamily="34" charset="0"/>
                <a:cs typeface="Arial"/>
              </a:rPr>
              <a:t>e</a:t>
            </a:r>
            <a:r>
              <a:rPr sz="900" dirty="0" err="1">
                <a:solidFill>
                  <a:srgbClr val="6C574A"/>
                </a:solidFill>
                <a:latin typeface="Avenir LT Std 35 Light" pitchFamily="34" charset="0"/>
                <a:cs typeface="Arial"/>
              </a:rPr>
              <a:t>n</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20" dirty="0">
                <a:solidFill>
                  <a:srgbClr val="6C574A"/>
                </a:solidFill>
                <a:latin typeface="Avenir LT Std 35 Light" pitchFamily="34" charset="0"/>
                <a:cs typeface="Arial"/>
              </a:rPr>
              <a:t>x</a:t>
            </a:r>
            <a:r>
              <a:rPr sz="900" spc="-5" dirty="0">
                <a:solidFill>
                  <a:srgbClr val="6C574A"/>
                </a:solidFill>
                <a:latin typeface="Avenir LT Std 35 Light" pitchFamily="34" charset="0"/>
                <a:cs typeface="Arial"/>
              </a:rPr>
              <a:t>p</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quan</a:t>
            </a:r>
            <a:r>
              <a:rPr sz="900" dirty="0">
                <a:solidFill>
                  <a:srgbClr val="6C574A"/>
                </a:solidFill>
                <a:latin typeface="Avenir LT Std 35 Light" pitchFamily="34" charset="0"/>
                <a:cs typeface="Arial"/>
              </a:rPr>
              <a:t>t </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qu</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e </a:t>
            </a:r>
            <a:r>
              <a:rPr sz="900" spc="-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a:t>
            </a:r>
            <a:r>
              <a:rPr sz="900" spc="-20"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5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qu</a:t>
            </a:r>
            <a:r>
              <a:rPr sz="900" dirty="0">
                <a:solidFill>
                  <a:srgbClr val="6C574A"/>
                </a:solidFill>
                <a:latin typeface="Avenir LT Std 35 Light" pitchFamily="34" charset="0"/>
                <a:cs typeface="Arial"/>
              </a:rPr>
              <a:t>'</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n</a:t>
            </a:r>
            <a:r>
              <a:rPr sz="900" spc="95"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ç</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a:t>
            </a:r>
            <a:r>
              <a:rPr sz="900" spc="-5" dirty="0">
                <a:solidFill>
                  <a:srgbClr val="6C574A"/>
                </a:solidFill>
                <a:latin typeface="Avenir LT Std 35 Light" pitchFamily="34" charset="0"/>
                <a:cs typeface="Arial"/>
              </a:rPr>
              <a:t> pa</a:t>
            </a:r>
            <a:r>
              <a:rPr sz="900" dirty="0">
                <a:solidFill>
                  <a:srgbClr val="6C574A"/>
                </a:solidFill>
                <a:latin typeface="Avenir LT Std 35 Light" pitchFamily="34" charset="0"/>
                <a:cs typeface="Arial"/>
              </a:rPr>
              <a:t>s</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un</a:t>
            </a:r>
            <a:r>
              <a:rPr sz="900"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eu</a:t>
            </a:r>
            <a:r>
              <a:rPr sz="900" spc="-10" dirty="0">
                <a:solidFill>
                  <a:srgbClr val="6C574A"/>
                </a:solidFill>
                <a:latin typeface="Avenir LT Std 35 Light" pitchFamily="34" charset="0"/>
                <a:cs typeface="Arial"/>
              </a:rPr>
              <a:t>v</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t</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 </a:t>
            </a:r>
            <a:r>
              <a:rPr sz="900" spc="-100"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l</a:t>
            </a:r>
            <a:r>
              <a:rPr sz="900" spc="-15" dirty="0">
                <a:solidFill>
                  <a:srgbClr val="6C574A"/>
                </a:solidFill>
                <a:latin typeface="Avenir LT Std 35 Light" pitchFamily="34" charset="0"/>
                <a:cs typeface="Arial"/>
              </a:rPr>
              <a:t>a</a:t>
            </a:r>
            <a:r>
              <a:rPr sz="900" spc="-5" dirty="0">
                <a:solidFill>
                  <a:srgbClr val="6C574A"/>
                </a:solidFill>
                <a:latin typeface="Avenir LT Std 35 Light" pitchFamily="34" charset="0"/>
                <a:cs typeface="Arial"/>
              </a:rPr>
              <a:t>b</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 </a:t>
            </a:r>
            <a:r>
              <a:rPr sz="900" spc="-35" dirty="0">
                <a:solidFill>
                  <a:srgbClr val="6C574A"/>
                </a:solidFill>
                <a:latin typeface="Avenir LT Std 35 Light" pitchFamily="34" charset="0"/>
                <a:cs typeface="Arial"/>
              </a:rPr>
              <a:t>P</a:t>
            </a:r>
            <a:r>
              <a:rPr sz="900" spc="-25" dirty="0">
                <a:solidFill>
                  <a:srgbClr val="6C574A"/>
                </a:solidFill>
                <a:latin typeface="Avenir LT Std 35 Light" pitchFamily="34" charset="0"/>
                <a:cs typeface="Arial"/>
              </a:rPr>
              <a:t>er</a:t>
            </a:r>
            <a:r>
              <a:rPr sz="900" spc="-20" dirty="0">
                <a:solidFill>
                  <a:srgbClr val="6C574A"/>
                </a:solidFill>
                <a:latin typeface="Avenir LT Std 35 Light" pitchFamily="34" charset="0"/>
                <a:cs typeface="Arial"/>
              </a:rPr>
              <a:t>so</a:t>
            </a:r>
            <a:r>
              <a:rPr sz="900" spc="-30" dirty="0">
                <a:solidFill>
                  <a:srgbClr val="6C574A"/>
                </a:solidFill>
                <a:latin typeface="Avenir LT Std 35 Light" pitchFamily="34" charset="0"/>
                <a:cs typeface="Arial"/>
              </a:rPr>
              <a:t>n</a:t>
            </a:r>
            <a:r>
              <a:rPr sz="900" spc="-20" dirty="0">
                <a:solidFill>
                  <a:srgbClr val="6C574A"/>
                </a:solidFill>
                <a:latin typeface="Avenir LT Std 35 Light" pitchFamily="34" charset="0"/>
                <a:cs typeface="Arial"/>
              </a:rPr>
              <a:t>nali</a:t>
            </a:r>
            <a:r>
              <a:rPr sz="900" spc="-10" dirty="0">
                <a:solidFill>
                  <a:srgbClr val="6C574A"/>
                </a:solidFill>
                <a:latin typeface="Avenir LT Std 35 Light" pitchFamily="34" charset="0"/>
                <a:cs typeface="Arial"/>
              </a:rPr>
              <a:t>s</a:t>
            </a:r>
            <a:r>
              <a:rPr sz="900" spc="-30"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r</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35"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bu</a:t>
            </a:r>
            <a:r>
              <a:rPr sz="900" dirty="0">
                <a:solidFill>
                  <a:srgbClr val="6C574A"/>
                </a:solidFill>
                <a:latin typeface="Avenir LT Std 35 Light" pitchFamily="34" charset="0"/>
                <a:cs typeface="Arial"/>
              </a:rPr>
              <a:t>l</a:t>
            </a:r>
            <a:r>
              <a:rPr sz="900" spc="15" dirty="0">
                <a:solidFill>
                  <a:srgbClr val="6C574A"/>
                </a:solidFill>
                <a:latin typeface="Avenir LT Std 35 Light" pitchFamily="34" charset="0"/>
                <a:cs typeface="Arial"/>
              </a:rPr>
              <a:t>le</a:t>
            </a:r>
            <a:r>
              <a:rPr sz="900" dirty="0">
                <a:solidFill>
                  <a:srgbClr val="6C574A"/>
                </a:solidFill>
                <a:latin typeface="Avenir LT Std 35 Light" pitchFamily="34" charset="0"/>
                <a:cs typeface="Arial"/>
              </a:rPr>
              <a:t>t</a:t>
            </a:r>
            <a:r>
              <a:rPr sz="900" spc="10" dirty="0">
                <a:solidFill>
                  <a:srgbClr val="6C574A"/>
                </a:solidFill>
                <a:latin typeface="Avenir LT Std 35 Light" pitchFamily="34" charset="0"/>
                <a:cs typeface="Arial"/>
              </a:rPr>
              <a:t>i</a:t>
            </a:r>
            <a:r>
              <a:rPr sz="900" spc="15" dirty="0">
                <a:solidFill>
                  <a:srgbClr val="6C574A"/>
                </a:solidFill>
                <a:latin typeface="Avenir LT Std 35 Light" pitchFamily="34" charset="0"/>
                <a:cs typeface="Arial"/>
              </a:rPr>
              <a:t>n</a:t>
            </a:r>
            <a:r>
              <a:rPr sz="900" spc="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t</a:t>
            </a:r>
            <a:r>
              <a:rPr sz="900" spc="7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or</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r</a:t>
            </a:r>
            <a:r>
              <a:rPr sz="900" spc="9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70"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er</a:t>
            </a:r>
            <a:r>
              <a:rPr sz="900" dirty="0">
                <a:solidFill>
                  <a:srgbClr val="6C574A"/>
                </a:solidFill>
                <a:latin typeface="Avenir LT Std 35 Light" pitchFamily="34" charset="0"/>
                <a:cs typeface="Arial"/>
              </a:rPr>
              <a:t>s</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er</a:t>
            </a:r>
            <a:r>
              <a:rPr sz="900" spc="-10" dirty="0">
                <a:solidFill>
                  <a:srgbClr val="6C574A"/>
                </a:solidFill>
                <a:latin typeface="Avenir LT Std 35 Light" pitchFamily="34" charset="0"/>
                <a:cs typeface="Arial"/>
              </a:rPr>
              <a:t>v</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e</a:t>
            </a:r>
            <a:r>
              <a:rPr sz="900" spc="-7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n</a:t>
            </a:r>
            <a:r>
              <a:rPr sz="900" spc="15"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è</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e.</a:t>
            </a:r>
            <a:endParaRPr sz="900" dirty="0">
              <a:latin typeface="Avenir LT Std 35 Light" pitchFamily="34" charset="0"/>
              <a:cs typeface="Arial"/>
            </a:endParaRPr>
          </a:p>
          <a:p>
            <a:pPr>
              <a:lnSpc>
                <a:spcPct val="100000"/>
              </a:lnSpc>
              <a:spcBef>
                <a:spcPts val="28"/>
              </a:spcBef>
            </a:pPr>
            <a:endParaRPr sz="1100" dirty="0">
              <a:latin typeface="Avenir LT Std 35 Light" pitchFamily="34" charset="0"/>
              <a:cs typeface="Times New Roman"/>
            </a:endParaRPr>
          </a:p>
          <a:p>
            <a:pPr marL="170815">
              <a:lnSpc>
                <a:spcPct val="100000"/>
              </a:lnSpc>
            </a:pPr>
            <a:r>
              <a:rPr sz="900" b="1" spc="-40" dirty="0">
                <a:solidFill>
                  <a:srgbClr val="6E1E78"/>
                </a:solidFill>
                <a:latin typeface="Avenir LT Std 35 Light" pitchFamily="34" charset="0"/>
                <a:cs typeface="Arial"/>
              </a:rPr>
              <a:t>CA</a:t>
            </a:r>
            <a:r>
              <a:rPr sz="900" b="1" spc="-55" dirty="0">
                <a:solidFill>
                  <a:srgbClr val="6E1E78"/>
                </a:solidFill>
                <a:latin typeface="Avenir LT Std 35 Light" pitchFamily="34" charset="0"/>
                <a:cs typeface="Arial"/>
              </a:rPr>
              <a:t>R</a:t>
            </a:r>
            <a:r>
              <a:rPr sz="900" b="1" spc="-40" dirty="0">
                <a:solidFill>
                  <a:srgbClr val="6E1E78"/>
                </a:solidFill>
                <a:latin typeface="Avenir LT Std 35 Light" pitchFamily="34" charset="0"/>
                <a:cs typeface="Arial"/>
              </a:rPr>
              <a:t>T</a:t>
            </a:r>
            <a:r>
              <a:rPr sz="900" b="1" spc="-25" dirty="0">
                <a:solidFill>
                  <a:srgbClr val="6E1E78"/>
                </a:solidFill>
                <a:latin typeface="Avenir LT Std 35 Light" pitchFamily="34" charset="0"/>
                <a:cs typeface="Arial"/>
              </a:rPr>
              <a:t>E</a:t>
            </a:r>
            <a:r>
              <a:rPr sz="900" b="1" spc="45" dirty="0">
                <a:solidFill>
                  <a:srgbClr val="6E1E78"/>
                </a:solidFill>
                <a:latin typeface="Avenir LT Std 35 Light" pitchFamily="34" charset="0"/>
                <a:cs typeface="Arial"/>
              </a:rPr>
              <a:t> </a:t>
            </a:r>
            <a:r>
              <a:rPr sz="900" b="1" dirty="0">
                <a:solidFill>
                  <a:srgbClr val="6E1E78"/>
                </a:solidFill>
                <a:latin typeface="Avenir LT Std 35 Light" pitchFamily="34" charset="0"/>
                <a:cs typeface="Arial"/>
              </a:rPr>
              <a:t>ILLI</a:t>
            </a:r>
            <a:r>
              <a:rPr sz="900" b="1" spc="-10" dirty="0">
                <a:solidFill>
                  <a:srgbClr val="6E1E78"/>
                </a:solidFill>
                <a:latin typeface="Avenir LT Std 35 Light" pitchFamily="34" charset="0"/>
                <a:cs typeface="Arial"/>
              </a:rPr>
              <a:t>S</a:t>
            </a:r>
            <a:r>
              <a:rPr sz="900" b="1" dirty="0">
                <a:solidFill>
                  <a:srgbClr val="6E1E78"/>
                </a:solidFill>
                <a:latin typeface="Avenir LT Std 35 Light" pitchFamily="34" charset="0"/>
                <a:cs typeface="Arial"/>
              </a:rPr>
              <a:t>I</a:t>
            </a:r>
            <a:r>
              <a:rPr sz="900" b="1" spc="-5" dirty="0">
                <a:solidFill>
                  <a:srgbClr val="6E1E78"/>
                </a:solidFill>
                <a:latin typeface="Avenir LT Std 35 Light" pitchFamily="34" charset="0"/>
                <a:cs typeface="Arial"/>
              </a:rPr>
              <a:t>B</a:t>
            </a:r>
            <a:r>
              <a:rPr sz="900" b="1" dirty="0">
                <a:solidFill>
                  <a:srgbClr val="6E1E78"/>
                </a:solidFill>
                <a:latin typeface="Avenir LT Std 35 Light" pitchFamily="34" charset="0"/>
                <a:cs typeface="Arial"/>
              </a:rPr>
              <a:t>LE</a:t>
            </a:r>
            <a:endParaRPr sz="900" dirty="0">
              <a:solidFill>
                <a:srgbClr val="6E1E78"/>
              </a:solidFill>
              <a:latin typeface="Avenir LT Std 35 Light" pitchFamily="34" charset="0"/>
              <a:cs typeface="Arial"/>
            </a:endParaRPr>
          </a:p>
          <a:p>
            <a:pPr marL="38100">
              <a:lnSpc>
                <a:spcPct val="100000"/>
              </a:lnSpc>
              <a:spcBef>
                <a:spcPts val="645"/>
              </a:spcBef>
            </a:pPr>
            <a:r>
              <a:rPr sz="900" dirty="0">
                <a:solidFill>
                  <a:srgbClr val="6C574A"/>
                </a:solidFill>
                <a:latin typeface="Avenir LT Std 35 Light" pitchFamily="34" charset="0"/>
                <a:cs typeface="Arial"/>
              </a:rPr>
              <a:t>Si</a:t>
            </a:r>
            <a:r>
              <a:rPr sz="900" spc="-6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gr</a:t>
            </a:r>
            <a:r>
              <a:rPr sz="900" dirty="0">
                <a:solidFill>
                  <a:srgbClr val="6C574A"/>
                </a:solidFill>
                <a:latin typeface="Avenir LT Std 35 Light" pitchFamily="34" charset="0"/>
                <a:cs typeface="Arial"/>
              </a:rPr>
              <a:t>é</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dirty="0">
                <a:solidFill>
                  <a:srgbClr val="6C574A"/>
                </a:solidFill>
                <a:latin typeface="Avenir LT Std 35 Light" pitchFamily="34" charset="0"/>
                <a:cs typeface="Arial"/>
              </a:rPr>
              <a:t>l</a:t>
            </a:r>
            <a:r>
              <a:rPr sz="900" spc="-15" dirty="0">
                <a:solidFill>
                  <a:srgbClr val="6C574A"/>
                </a:solidFill>
                <a:latin typeface="Avenir LT Std 35 Light" pitchFamily="34" charset="0"/>
                <a:cs typeface="Arial"/>
              </a:rPr>
              <a:t>u</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eur</a:t>
            </a:r>
            <a:r>
              <a:rPr sz="900" dirty="0">
                <a:solidFill>
                  <a:srgbClr val="6C574A"/>
                </a:solidFill>
                <a:latin typeface="Avenir LT Std 35 Light" pitchFamily="34" charset="0"/>
                <a:cs typeface="Arial"/>
              </a:rPr>
              <a:t>s</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ti</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s</a:t>
            </a:r>
            <a:r>
              <a:rPr sz="900" spc="6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15"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u</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a:t>
            </a:r>
            <a:r>
              <a:rPr lang="fr-FR" sz="900" dirty="0">
                <a:solidFill>
                  <a:srgbClr val="FF0000"/>
                </a:solidFill>
                <a:latin typeface="Avenir LT Std 35 Light" pitchFamily="34" charset="0"/>
                <a:cs typeface="Arial"/>
              </a:rPr>
              <a:t> </a:t>
            </a:r>
            <a:r>
              <a:rPr sz="900" spc="-50" dirty="0">
                <a:solidFill>
                  <a:srgbClr val="FF0000"/>
                </a:solidFill>
                <a:latin typeface="Avenir LT Std 35 Light" pitchFamily="34" charset="0"/>
                <a:cs typeface="Arial"/>
              </a:rPr>
              <a:t> </a:t>
            </a:r>
            <a:r>
              <a:rPr sz="900" dirty="0">
                <a:solidFill>
                  <a:srgbClr val="6C574A"/>
                </a:solidFill>
                <a:latin typeface="Avenir LT Std 35 Light" pitchFamily="34" charset="0"/>
                <a:cs typeface="Arial"/>
              </a:rPr>
              <a:t>il</a:t>
            </a:r>
            <a:r>
              <a:rPr sz="900" spc="4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10" dirty="0">
                <a:solidFill>
                  <a:srgbClr val="6C574A"/>
                </a:solidFill>
                <a:latin typeface="Avenir LT Std 35 Light" pitchFamily="34" charset="0"/>
                <a:cs typeface="Arial"/>
              </a:rPr>
              <a:t> </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po</a:t>
            </a:r>
            <a:r>
              <a:rPr sz="900" spc="-10"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b</a:t>
            </a:r>
            <a:r>
              <a:rPr sz="900" dirty="0">
                <a:solidFill>
                  <a:srgbClr val="6C574A"/>
                </a:solidFill>
                <a:latin typeface="Avenir LT Std 35 Light" pitchFamily="34" charset="0"/>
                <a:cs typeface="Arial"/>
              </a:rPr>
              <a:t>le</a:t>
            </a:r>
            <a:r>
              <a:rPr sz="900" spc="6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t>
            </a:r>
            <a:r>
              <a:rPr sz="900" spc="-15" dirty="0">
                <a:solidFill>
                  <a:srgbClr val="6C574A"/>
                </a:solidFill>
                <a:latin typeface="Avenir LT Std 35 Light" pitchFamily="34" charset="0"/>
                <a:cs typeface="Arial"/>
              </a:rPr>
              <a:t>i</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on</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u</a:t>
            </a:r>
            <a:r>
              <a:rPr sz="900" spc="7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u</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a:t>
            </a:r>
            <a:r>
              <a:rPr sz="900" spc="5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il</a:t>
            </a:r>
            <a:r>
              <a:rPr sz="900" spc="4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au</a:t>
            </a:r>
            <a:r>
              <a:rPr sz="900" dirty="0">
                <a:solidFill>
                  <a:srgbClr val="6C574A"/>
                </a:solidFill>
                <a:latin typeface="Avenir LT Std 35 Light" pitchFamily="34" charset="0"/>
                <a:cs typeface="Arial"/>
              </a:rPr>
              <a:t>t</a:t>
            </a:r>
            <a:r>
              <a:rPr sz="900" spc="45"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p</a:t>
            </a:r>
            <a:r>
              <a:rPr sz="900" spc="-5" dirty="0">
                <a:solidFill>
                  <a:srgbClr val="6C574A"/>
                </a:solidFill>
                <a:latin typeface="Avenir LT Std 35 Light" pitchFamily="34" charset="0"/>
                <a:cs typeface="Arial"/>
              </a:rPr>
              <a:t>ro</a:t>
            </a:r>
            <a:r>
              <a:rPr sz="900" spc="1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é</a:t>
            </a:r>
            <a:r>
              <a:rPr sz="900" spc="5" dirty="0">
                <a:solidFill>
                  <a:srgbClr val="6C574A"/>
                </a:solidFill>
                <a:latin typeface="Avenir LT Std 35 Light" pitchFamily="34" charset="0"/>
                <a:cs typeface="Arial"/>
              </a:rPr>
              <a:t>de</a:t>
            </a:r>
            <a:r>
              <a:rPr sz="900" dirty="0">
                <a:solidFill>
                  <a:srgbClr val="6C574A"/>
                </a:solidFill>
                <a:latin typeface="Avenir LT Std 35 Light" pitchFamily="34" charset="0"/>
                <a:cs typeface="Arial"/>
              </a:rPr>
              <a:t>r à</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un</a:t>
            </a:r>
            <a:r>
              <a:rPr sz="900" dirty="0">
                <a:solidFill>
                  <a:srgbClr val="6C574A"/>
                </a:solidFill>
                <a:latin typeface="Avenir LT Std 35 Light" pitchFamily="34" charset="0"/>
                <a:cs typeface="Arial"/>
              </a:rPr>
              <a:t>e</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régu</a:t>
            </a:r>
            <a:r>
              <a:rPr sz="900" dirty="0">
                <a:solidFill>
                  <a:srgbClr val="6C574A"/>
                </a:solidFill>
                <a:latin typeface="Avenir LT Std 35 Light" pitchFamily="34" charset="0"/>
                <a:cs typeface="Arial"/>
              </a:rPr>
              <a:t>l</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s</a:t>
            </a:r>
            <a:r>
              <a:rPr sz="900" spc="-1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ti</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n </a:t>
            </a:r>
            <a:r>
              <a:rPr sz="900" spc="-5" dirty="0">
                <a:solidFill>
                  <a:srgbClr val="6C574A"/>
                </a:solidFill>
                <a:latin typeface="Avenir LT Std 35 Light" pitchFamily="34" charset="0"/>
                <a:cs typeface="Arial"/>
              </a:rPr>
              <a:t>(</a:t>
            </a:r>
            <a:r>
              <a:rPr sz="900" spc="-10"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 page</a:t>
            </a:r>
            <a:r>
              <a:rPr sz="900" dirty="0">
                <a:solidFill>
                  <a:srgbClr val="6C574A"/>
                </a:solidFill>
                <a:latin typeface="Avenir LT Std 35 Light" pitchFamily="34" charset="0"/>
                <a:cs typeface="Arial"/>
              </a:rPr>
              <a:t>s </a:t>
            </a:r>
            <a:r>
              <a:rPr sz="900" spc="-5" dirty="0">
                <a:solidFill>
                  <a:srgbClr val="6C574A"/>
                </a:solidFill>
                <a:latin typeface="Avenir LT Std 35 Light" pitchFamily="34" charset="0"/>
                <a:cs typeface="Arial"/>
              </a:rPr>
              <a:t>pré</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éden</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s</a:t>
            </a:r>
            <a:r>
              <a:rPr sz="900" spc="-15" dirty="0">
                <a:solidFill>
                  <a:srgbClr val="6C574A"/>
                </a:solidFill>
                <a:latin typeface="Avenir LT Std 35 Light" pitchFamily="34" charset="0"/>
                <a:cs typeface="Arial"/>
              </a:rPr>
              <a:t>)</a:t>
            </a:r>
            <a:r>
              <a:rPr sz="900" dirty="0">
                <a:solidFill>
                  <a:srgbClr val="6C574A"/>
                </a:solidFill>
                <a:latin typeface="Avenir LT Std 35 Light" pitchFamily="34" charset="0"/>
                <a:cs typeface="Arial"/>
              </a:rPr>
              <a:t>.</a:t>
            </a:r>
            <a:endParaRPr sz="900" dirty="0">
              <a:latin typeface="Avenir LT Std 35 Light" pitchFamily="34" charset="0"/>
              <a:cs typeface="Arial"/>
            </a:endParaRPr>
          </a:p>
          <a:p>
            <a:pPr marL="38100" marR="321310">
              <a:lnSpc>
                <a:spcPct val="113799"/>
              </a:lnSpc>
              <a:spcBef>
                <a:spcPts val="10"/>
              </a:spcBef>
            </a:pPr>
            <a:r>
              <a:rPr sz="900" dirty="0">
                <a:solidFill>
                  <a:srgbClr val="6C574A"/>
                </a:solidFill>
                <a:latin typeface="Avenir LT Std 35 Light" pitchFamily="34" charset="0"/>
                <a:cs typeface="Arial"/>
              </a:rPr>
              <a:t>Il</a:t>
            </a:r>
            <a:r>
              <a:rPr sz="900" spc="1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au</a:t>
            </a:r>
            <a:r>
              <a:rPr sz="900" dirty="0">
                <a:solidFill>
                  <a:srgbClr val="6C574A"/>
                </a:solidFill>
                <a:latin typeface="Avenir LT Std 35 Light" pitchFamily="34" charset="0"/>
                <a:cs typeface="Arial"/>
              </a:rPr>
              <a:t>t</a:t>
            </a:r>
            <a:r>
              <a:rPr sz="900" spc="3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a</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ir</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qu</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t</a:t>
            </a:r>
            <a:r>
              <a:rPr sz="900" spc="-1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 </a:t>
            </a:r>
            <a:r>
              <a:rPr sz="900" spc="-9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n </a:t>
            </a:r>
            <a:r>
              <a:rPr sz="900" spc="-50" dirty="0">
                <a:solidFill>
                  <a:srgbClr val="6C574A"/>
                </a:solidFill>
                <a:latin typeface="Avenir LT Std 35 Light" pitchFamily="34" charset="0"/>
                <a:cs typeface="Arial"/>
              </a:rPr>
              <a:t>S</a:t>
            </a:r>
            <a:r>
              <a:rPr sz="900" spc="-85" dirty="0">
                <a:solidFill>
                  <a:srgbClr val="6C574A"/>
                </a:solidFill>
                <a:latin typeface="Avenir LT Std 35 Light" pitchFamily="34" charset="0"/>
                <a:cs typeface="Arial"/>
              </a:rPr>
              <a:t>A</a:t>
            </a:r>
            <a:r>
              <a:rPr sz="900" spc="-55" dirty="0">
                <a:solidFill>
                  <a:srgbClr val="6C574A"/>
                </a:solidFill>
                <a:latin typeface="Avenir LT Std 35 Light" pitchFamily="34" charset="0"/>
                <a:cs typeface="Arial"/>
              </a:rPr>
              <a:t>V</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er</a:t>
            </a:r>
            <a:r>
              <a:rPr sz="900" dirty="0">
                <a:solidFill>
                  <a:srgbClr val="6C574A"/>
                </a:solidFill>
                <a:latin typeface="Avenir LT Std 35 Light" pitchFamily="34" charset="0"/>
                <a:cs typeface="Arial"/>
              </a:rPr>
              <a:t>a</a:t>
            </a:r>
            <a:r>
              <a:rPr sz="900" spc="-7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spc="-15" dirty="0">
                <a:solidFill>
                  <a:srgbClr val="6C574A"/>
                </a:solidFill>
                <a:latin typeface="Avenir LT Std 35 Light" pitchFamily="34" charset="0"/>
                <a:cs typeface="Arial"/>
              </a:rPr>
              <a:t>i</a:t>
            </a:r>
            <a:r>
              <a:rPr sz="900" spc="-10" dirty="0">
                <a:solidFill>
                  <a:srgbClr val="6C574A"/>
                </a:solidFill>
                <a:latin typeface="Avenir LT Std 35 Light" pitchFamily="34" charset="0"/>
                <a:cs typeface="Arial"/>
              </a:rPr>
              <a:t>f</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é</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a:t>
            </a:r>
            <a:r>
              <a:rPr sz="900" spc="-20"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 </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n</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o</a:t>
            </a:r>
            <a:r>
              <a:rPr sz="900" spc="-15" dirty="0">
                <a:solidFill>
                  <a:srgbClr val="6C574A"/>
                </a:solidFill>
                <a:latin typeface="Avenir LT Std 35 Light" pitchFamily="34" charset="0"/>
                <a:cs typeface="Arial"/>
              </a:rPr>
              <a:t>n</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ti</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n </a:t>
            </a:r>
            <a:r>
              <a:rPr sz="900" spc="-10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15"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a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spc="-15" dirty="0">
                <a:solidFill>
                  <a:srgbClr val="6C574A"/>
                </a:solidFill>
                <a:latin typeface="Avenir LT Std 35 Light" pitchFamily="34" charset="0"/>
                <a:cs typeface="Arial"/>
              </a:rPr>
              <a:t>u</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e</a:t>
            </a:r>
            <a:r>
              <a:rPr sz="900" spc="-8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l</a:t>
            </a:r>
            <a:r>
              <a:rPr sz="900" spc="-10" dirty="0">
                <a:solidFill>
                  <a:srgbClr val="6C574A"/>
                </a:solidFill>
                <a:latin typeface="Avenir LT Std 35 Light" pitchFamily="34" charset="0"/>
                <a:cs typeface="Arial"/>
              </a:rPr>
              <a:t>'</a:t>
            </a:r>
            <a:r>
              <a:rPr sz="900" spc="10" dirty="0">
                <a:solidFill>
                  <a:srgbClr val="6C574A"/>
                </a:solidFill>
                <a:latin typeface="Avenir LT Std 35 Light" pitchFamily="34" charset="0"/>
                <a:cs typeface="Arial"/>
              </a:rPr>
              <a:t>i</a:t>
            </a:r>
            <a:r>
              <a:rPr sz="900" spc="25"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p</a:t>
            </a:r>
            <a:r>
              <a:rPr sz="900" spc="20" dirty="0">
                <a:solidFill>
                  <a:srgbClr val="6C574A"/>
                </a:solidFill>
                <a:latin typeface="Avenir LT Std 35 Light" pitchFamily="34" charset="0"/>
                <a:cs typeface="Arial"/>
              </a:rPr>
              <a:t>o</a:t>
            </a:r>
            <a:r>
              <a:rPr sz="900" spc="5" dirty="0">
                <a:solidFill>
                  <a:srgbClr val="6C574A"/>
                </a:solidFill>
                <a:latin typeface="Avenir LT Std 35 Light" pitchFamily="34" charset="0"/>
                <a:cs typeface="Arial"/>
              </a:rPr>
              <a:t>s</a:t>
            </a:r>
            <a:r>
              <a:rPr sz="900" spc="1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20" dirty="0">
                <a:solidFill>
                  <a:srgbClr val="6C574A"/>
                </a:solidFill>
                <a:latin typeface="Avenir LT Std 35 Light" pitchFamily="34" charset="0"/>
                <a:cs typeface="Arial"/>
              </a:rPr>
              <a:t>b</a:t>
            </a:r>
            <a:r>
              <a:rPr sz="900" dirty="0">
                <a:solidFill>
                  <a:srgbClr val="6C574A"/>
                </a:solidFill>
                <a:latin typeface="Avenir LT Std 35 Light" pitchFamily="34" charset="0"/>
                <a:cs typeface="Arial"/>
              </a:rPr>
              <a:t>i</a:t>
            </a:r>
            <a:r>
              <a:rPr sz="900" spc="10"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it</a:t>
            </a:r>
            <a:r>
              <a:rPr sz="900" spc="15" dirty="0">
                <a:solidFill>
                  <a:srgbClr val="6C574A"/>
                </a:solidFill>
                <a:latin typeface="Avenir LT Std 35 Light" pitchFamily="34" charset="0"/>
                <a:cs typeface="Arial"/>
              </a:rPr>
              <a:t>é</a:t>
            </a:r>
            <a:r>
              <a:rPr sz="900" spc="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t>
            </a:r>
            <a:r>
              <a:rPr sz="900" spc="-20" dirty="0">
                <a:solidFill>
                  <a:srgbClr val="6C574A"/>
                </a:solidFill>
                <a:latin typeface="Avenir LT Std 35 Light" pitchFamily="34" charset="0"/>
                <a:cs typeface="Arial"/>
              </a:rPr>
              <a:t>e</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u</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a:t>
            </a:r>
            <a:endParaRPr sz="900" dirty="0">
              <a:latin typeface="Avenir LT Std 35 Light" pitchFamily="34" charset="0"/>
              <a:cs typeface="Arial"/>
            </a:endParaRPr>
          </a:p>
          <a:p>
            <a:pPr marL="38100">
              <a:lnSpc>
                <a:spcPct val="100000"/>
              </a:lnSpc>
              <a:spcBef>
                <a:spcPts val="250"/>
              </a:spcBef>
              <a:buChar char="-"/>
              <a:tabLst>
                <a:tab pos="104139" algn="l"/>
              </a:tabLst>
            </a:pP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3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spc="-15" dirty="0">
                <a:solidFill>
                  <a:srgbClr val="6C574A"/>
                </a:solidFill>
                <a:latin typeface="Avenir LT Std 35 Light" pitchFamily="34" charset="0"/>
                <a:cs typeface="Arial"/>
              </a:rPr>
              <a:t>é</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ér</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oré</a:t>
            </a:r>
            <a:r>
              <a:rPr sz="900" dirty="0">
                <a:solidFill>
                  <a:srgbClr val="6C574A"/>
                </a:solidFill>
                <a:latin typeface="Avenir LT Std 35 Light" pitchFamily="34" charset="0"/>
                <a:cs typeface="Arial"/>
              </a:rPr>
              <a:t>e </a:t>
            </a:r>
            <a:r>
              <a:rPr sz="900" spc="-9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ée</a:t>
            </a:r>
            <a:r>
              <a:rPr sz="900" dirty="0">
                <a:solidFill>
                  <a:srgbClr val="6C574A"/>
                </a:solidFill>
                <a:latin typeface="Avenir LT Std 35 Light" pitchFamily="34" charset="0"/>
                <a:cs typeface="Arial"/>
              </a:rPr>
              <a:t>,</a:t>
            </a:r>
            <a:r>
              <a:rPr sz="900" spc="10"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endue</a:t>
            </a:r>
            <a:r>
              <a:rPr sz="900" dirty="0">
                <a:solidFill>
                  <a:srgbClr val="6C574A"/>
                </a:solidFill>
                <a:latin typeface="Avenir LT Std 35 Light" pitchFamily="34" charset="0"/>
                <a:cs typeface="Arial"/>
              </a:rPr>
              <a:t>,</a:t>
            </a:r>
            <a:r>
              <a:rPr sz="900" spc="8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pe</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ée</a:t>
            </a:r>
            <a:r>
              <a:rPr sz="900" dirty="0">
                <a:solidFill>
                  <a:srgbClr val="6C574A"/>
                </a:solidFill>
                <a:latin typeface="Avenir LT Std 35 Light" pitchFamily="34" charset="0"/>
                <a:cs typeface="Arial"/>
              </a:rPr>
              <a:t>…</a:t>
            </a:r>
            <a:r>
              <a:rPr sz="900" spc="-5" dirty="0">
                <a:solidFill>
                  <a:srgbClr val="6C574A"/>
                </a:solidFill>
                <a:latin typeface="Avenir LT Std 35 Light" pitchFamily="34" charset="0"/>
                <a:cs typeface="Arial"/>
              </a:rPr>
              <a:t>)</a:t>
            </a:r>
            <a:r>
              <a:rPr sz="900" dirty="0">
                <a:solidFill>
                  <a:srgbClr val="6C574A"/>
                </a:solidFill>
                <a:latin typeface="Avenir LT Std 35 Light" pitchFamily="34" charset="0"/>
                <a:cs typeface="Arial"/>
              </a:rPr>
              <a:t>,</a:t>
            </a:r>
            <a:r>
              <a:rPr sz="900" spc="-3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dup</a:t>
            </a:r>
            <a:r>
              <a:rPr sz="900" dirty="0">
                <a:solidFill>
                  <a:srgbClr val="6C574A"/>
                </a:solidFill>
                <a:latin typeface="Avenir LT Std 35 Light" pitchFamily="34" charset="0"/>
                <a:cs typeface="Arial"/>
              </a:rPr>
              <a:t>l</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ta</a:t>
            </a:r>
            <a:r>
              <a:rPr sz="900" spc="8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3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er</a:t>
            </a:r>
            <a:r>
              <a:rPr sz="900" dirty="0">
                <a:solidFill>
                  <a:srgbClr val="6C574A"/>
                </a:solidFill>
                <a:latin typeface="Avenir LT Std 35 Light" pitchFamily="34" charset="0"/>
                <a:cs typeface="Arial"/>
              </a:rPr>
              <a:t>a</a:t>
            </a:r>
            <a:r>
              <a:rPr sz="900" spc="-7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a:t>
            </a:r>
            <a:r>
              <a:rPr sz="900" spc="-10" dirty="0">
                <a:solidFill>
                  <a:srgbClr val="6C574A"/>
                </a:solidFill>
                <a:latin typeface="Avenir LT Std 35 Light" pitchFamily="34" charset="0"/>
                <a:cs typeface="Arial"/>
              </a:rPr>
              <a:t>y</a:t>
            </a:r>
            <a:r>
              <a:rPr sz="900" spc="-5" dirty="0">
                <a:solidFill>
                  <a:srgbClr val="6C574A"/>
                </a:solidFill>
                <a:latin typeface="Avenir LT Std 35 Light" pitchFamily="34" charset="0"/>
                <a:cs typeface="Arial"/>
              </a:rPr>
              <a:t>an</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 10€</a:t>
            </a:r>
            <a:endParaRPr sz="900" dirty="0">
              <a:latin typeface="Avenir LT Std 35 Light" pitchFamily="34" charset="0"/>
              <a:cs typeface="Arial"/>
            </a:endParaRPr>
          </a:p>
          <a:p>
            <a:pPr marL="38100" marR="263525">
              <a:lnSpc>
                <a:spcPts val="1100"/>
              </a:lnSpc>
              <a:spcBef>
                <a:spcPts val="50"/>
              </a:spcBef>
              <a:buChar char="-"/>
              <a:tabLst>
                <a:tab pos="104139" algn="l"/>
              </a:tabLst>
            </a:pP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3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ar</a:t>
            </a:r>
            <a:r>
              <a:rPr sz="900" dirty="0">
                <a:solidFill>
                  <a:srgbClr val="6C574A"/>
                </a:solidFill>
                <a:latin typeface="Avenir LT Std 35 Light" pitchFamily="34" charset="0"/>
                <a:cs typeface="Arial"/>
              </a:rPr>
              <a:t>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spc="-15" dirty="0">
                <a:solidFill>
                  <a:srgbClr val="6C574A"/>
                </a:solidFill>
                <a:latin typeface="Avenir LT Std 35 Light" pitchFamily="34" charset="0"/>
                <a:cs typeface="Arial"/>
              </a:rPr>
              <a:t>é</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ueu</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e</a:t>
            </a:r>
            <a:r>
              <a:rPr sz="900" spc="-4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é</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te</a:t>
            </a:r>
            <a:r>
              <a:rPr sz="900" spc="1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au</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n</a:t>
            </a:r>
            <a:r>
              <a:rPr sz="900" spc="-6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gn</a:t>
            </a:r>
            <a:r>
              <a:rPr sz="900" dirty="0">
                <a:solidFill>
                  <a:srgbClr val="6C574A"/>
                </a:solidFill>
                <a:latin typeface="Avenir LT Std 35 Light" pitchFamily="34" charset="0"/>
                <a:cs typeface="Arial"/>
              </a:rPr>
              <a:t>e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30" dirty="0">
                <a:solidFill>
                  <a:srgbClr val="6C574A"/>
                </a:solidFill>
                <a:latin typeface="Avenir LT Std 35 Light" pitchFamily="34" charset="0"/>
                <a:cs typeface="Arial"/>
              </a:rPr>
              <a:t>mau</a:t>
            </a:r>
            <a:r>
              <a:rPr sz="900" spc="-20" dirty="0">
                <a:solidFill>
                  <a:srgbClr val="6C574A"/>
                </a:solidFill>
                <a:latin typeface="Avenir LT Std 35 Light" pitchFamily="34" charset="0"/>
                <a:cs typeface="Arial"/>
              </a:rPr>
              <a:t>vais</a:t>
            </a:r>
            <a:r>
              <a:rPr sz="900" spc="3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a:t>
            </a:r>
            <a:r>
              <a:rPr sz="900" dirty="0">
                <a:solidFill>
                  <a:srgbClr val="6C574A"/>
                </a:solidFill>
                <a:latin typeface="Avenir LT Std 35 Light" pitchFamily="34" charset="0"/>
                <a:cs typeface="Arial"/>
              </a:rPr>
              <a:t>it</a:t>
            </a:r>
            <a:r>
              <a:rPr sz="900" spc="-1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20" dirty="0">
                <a:solidFill>
                  <a:srgbClr val="6C574A"/>
                </a:solidFill>
                <a:latin typeface="Avenir LT Std 35 Light" pitchFamily="34" charset="0"/>
                <a:cs typeface="Arial"/>
              </a:rPr>
              <a:t>)</a:t>
            </a:r>
            <a:r>
              <a:rPr sz="900" dirty="0">
                <a:solidFill>
                  <a:srgbClr val="6C574A"/>
                </a:solidFill>
                <a:latin typeface="Avenir LT Std 35 Light" pitchFamily="34" charset="0"/>
                <a:cs typeface="Arial"/>
              </a:rPr>
              <a:t>,</a:t>
            </a:r>
            <a:r>
              <a:rPr sz="900" spc="7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dup</a:t>
            </a:r>
            <a:r>
              <a:rPr sz="900" dirty="0">
                <a:solidFill>
                  <a:srgbClr val="6C574A"/>
                </a:solidFill>
                <a:latin typeface="Avenir LT Std 35 Light" pitchFamily="34" charset="0"/>
                <a:cs typeface="Arial"/>
              </a:rPr>
              <a:t>l</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ta</a:t>
            </a:r>
            <a:r>
              <a:rPr sz="900" spc="7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er</a:t>
            </a:r>
            <a:r>
              <a:rPr sz="900" dirty="0">
                <a:solidFill>
                  <a:srgbClr val="6C574A"/>
                </a:solidFill>
                <a:latin typeface="Avenir LT Std 35 Light" pitchFamily="34" charset="0"/>
                <a:cs typeface="Arial"/>
              </a:rPr>
              <a:t>a </a:t>
            </a:r>
            <a:r>
              <a:rPr sz="900" spc="-5" dirty="0">
                <a:solidFill>
                  <a:srgbClr val="6C574A"/>
                </a:solidFill>
                <a:latin typeface="Avenir LT Std 35 Light" pitchFamily="34" charset="0"/>
                <a:cs typeface="Arial"/>
              </a:rPr>
              <a:t>gra</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it </a:t>
            </a:r>
            <a:r>
              <a:rPr sz="900" spc="-9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i</a:t>
            </a:r>
            <a:r>
              <a:rPr sz="900" spc="-3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lle</a:t>
            </a:r>
            <a:r>
              <a:rPr sz="900" spc="3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t</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dé</a:t>
            </a:r>
            <a:r>
              <a:rPr sz="900" dirty="0">
                <a:solidFill>
                  <a:srgbClr val="6C574A"/>
                </a:solidFill>
                <a:latin typeface="Avenir LT Std 35 Light" pitchFamily="34" charset="0"/>
                <a:cs typeface="Arial"/>
              </a:rPr>
              <a:t>li</a:t>
            </a:r>
            <a:r>
              <a:rPr sz="900" spc="-10" dirty="0">
                <a:solidFill>
                  <a:srgbClr val="6C574A"/>
                </a:solidFill>
                <a:latin typeface="Avenir LT Std 35 Light" pitchFamily="34" charset="0"/>
                <a:cs typeface="Arial"/>
              </a:rPr>
              <a:t>v</a:t>
            </a:r>
            <a:r>
              <a:rPr sz="900" spc="-5" dirty="0">
                <a:solidFill>
                  <a:srgbClr val="6C574A"/>
                </a:solidFill>
                <a:latin typeface="Avenir LT Std 35 Light" pitchFamily="34" charset="0"/>
                <a:cs typeface="Arial"/>
              </a:rPr>
              <a:t>ré</a:t>
            </a:r>
            <a:r>
              <a:rPr sz="900" dirty="0">
                <a:solidFill>
                  <a:srgbClr val="6C574A"/>
                </a:solidFill>
                <a:latin typeface="Avenir LT Std 35 Light" pitchFamily="34" charset="0"/>
                <a:cs typeface="Arial"/>
              </a:rPr>
              <a:t>e</a:t>
            </a:r>
            <a:r>
              <a:rPr sz="900" spc="7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depu</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s</a:t>
            </a:r>
            <a:r>
              <a:rPr sz="900" spc="45"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m</a:t>
            </a:r>
            <a:r>
              <a:rPr sz="900" spc="-20"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s</a:t>
            </a:r>
            <a:r>
              <a:rPr sz="900" spc="2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o</a:t>
            </a:r>
            <a:r>
              <a:rPr sz="900" spc="-15" dirty="0">
                <a:solidFill>
                  <a:srgbClr val="6C574A"/>
                </a:solidFill>
                <a:latin typeface="Avenir LT Std 35 Light" pitchFamily="34" charset="0"/>
                <a:cs typeface="Arial"/>
              </a:rPr>
              <a:t>i</a:t>
            </a:r>
            <a:r>
              <a:rPr sz="900" dirty="0">
                <a:solidFill>
                  <a:srgbClr val="6C574A"/>
                </a:solidFill>
                <a:latin typeface="Avenir LT Std 35 Light" pitchFamily="34" charset="0"/>
                <a:cs typeface="Arial"/>
              </a:rPr>
              <a:t>s</a:t>
            </a:r>
            <a:r>
              <a:rPr sz="900" spc="3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is</a:t>
            </a:r>
            <a:endParaRPr sz="900" dirty="0">
              <a:latin typeface="Avenir LT Std 35 Light" pitchFamily="34" charset="0"/>
              <a:cs typeface="Arial"/>
            </a:endParaRPr>
          </a:p>
          <a:p>
            <a:pPr marL="38100" marR="600075" indent="-635">
              <a:lnSpc>
                <a:spcPts val="1090"/>
              </a:lnSpc>
              <a:spcBef>
                <a:spcPts val="20"/>
              </a:spcBef>
            </a:pP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3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f</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i</a:t>
            </a:r>
            <a:r>
              <a:rPr sz="900" spc="-10" dirty="0">
                <a:solidFill>
                  <a:srgbClr val="6C574A"/>
                </a:solidFill>
                <a:latin typeface="Avenir LT Std 35 Light" pitchFamily="34" charset="0"/>
                <a:cs typeface="Arial"/>
              </a:rPr>
              <a:t>t</a:t>
            </a:r>
            <a:r>
              <a:rPr sz="900" dirty="0">
                <a:solidFill>
                  <a:srgbClr val="6C574A"/>
                </a:solidFill>
                <a:latin typeface="Avenir LT Std 35 Light" pitchFamily="34" charset="0"/>
                <a:cs typeface="Arial"/>
              </a:rPr>
              <a:t>,</a:t>
            </a:r>
            <a:r>
              <a:rPr sz="900" spc="65" dirty="0">
                <a:solidFill>
                  <a:srgbClr val="6C574A"/>
                </a:solidFill>
                <a:latin typeface="Avenir LT Std 35 Light" pitchFamily="34" charset="0"/>
                <a:cs typeface="Arial"/>
              </a:rPr>
              <a:t> </a:t>
            </a:r>
            <a:r>
              <a:rPr sz="900" spc="-1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tt</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ti</a:t>
            </a:r>
            <a:r>
              <a:rPr sz="900" spc="-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n </a:t>
            </a:r>
            <a:r>
              <a:rPr sz="900" spc="-8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à</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a:t>
            </a:r>
            <a:r>
              <a:rPr sz="900" dirty="0">
                <a:solidFill>
                  <a:srgbClr val="6C574A"/>
                </a:solidFill>
                <a:latin typeface="Avenir LT Std 35 Light" pitchFamily="34" charset="0"/>
                <a:cs typeface="Arial"/>
              </a:rPr>
              <a:t>s</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en</a:t>
            </a:r>
            <a:r>
              <a:rPr sz="900" spc="-15" dirty="0">
                <a:solidFill>
                  <a:srgbClr val="6C574A"/>
                </a:solidFill>
                <a:latin typeface="Avenir LT Std 35 Light" pitchFamily="34" charset="0"/>
                <a:cs typeface="Arial"/>
              </a:rPr>
              <a:t>g</a:t>
            </a:r>
            <a:r>
              <a:rPr sz="900" spc="-5" dirty="0">
                <a:solidFill>
                  <a:srgbClr val="6C574A"/>
                </a:solidFill>
                <a:latin typeface="Avenir LT Std 35 Light" pitchFamily="34" charset="0"/>
                <a:cs typeface="Arial"/>
              </a:rPr>
              <a:t>age</a:t>
            </a:r>
            <a:r>
              <a:rPr sz="900" dirty="0">
                <a:solidFill>
                  <a:srgbClr val="6C574A"/>
                </a:solidFill>
                <a:latin typeface="Avenir LT Std 35 Light" pitchFamily="34" charset="0"/>
                <a:cs typeface="Arial"/>
              </a:rPr>
              <a:t>r</a:t>
            </a:r>
            <a:r>
              <a:rPr sz="900" spc="5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la S</a:t>
            </a:r>
            <a:r>
              <a:rPr sz="900" spc="-5" dirty="0">
                <a:solidFill>
                  <a:srgbClr val="6C574A"/>
                </a:solidFill>
                <a:latin typeface="Avenir LT Std 35 Light" pitchFamily="34" charset="0"/>
                <a:cs typeface="Arial"/>
              </a:rPr>
              <a:t>NC</a:t>
            </a:r>
            <a:r>
              <a:rPr sz="900" dirty="0">
                <a:solidFill>
                  <a:srgbClr val="6C574A"/>
                </a:solidFill>
                <a:latin typeface="Avenir LT Std 35 Light" pitchFamily="34" charset="0"/>
                <a:cs typeface="Arial"/>
              </a:rPr>
              <a:t>F</a:t>
            </a:r>
            <a:r>
              <a:rPr sz="900" spc="-10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r</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u</a:t>
            </a:r>
            <a:r>
              <a:rPr sz="900" dirty="0">
                <a:solidFill>
                  <a:srgbClr val="6C574A"/>
                </a:solidFill>
                <a:latin typeface="Avenir LT Std 35 Light" pitchFamily="34" charset="0"/>
                <a:cs typeface="Arial"/>
              </a:rPr>
              <a:t>n</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obab</a:t>
            </a:r>
            <a:r>
              <a:rPr sz="900" dirty="0">
                <a:solidFill>
                  <a:srgbClr val="6C574A"/>
                </a:solidFill>
                <a:latin typeface="Avenir LT Std 35 Light" pitchFamily="34" charset="0"/>
                <a:cs typeface="Arial"/>
              </a:rPr>
              <a:t>le </a:t>
            </a:r>
            <a:r>
              <a:rPr sz="900" spc="-7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a:t>
            </a:r>
            <a:r>
              <a:rPr sz="900" dirty="0">
                <a:solidFill>
                  <a:srgbClr val="6C574A"/>
                </a:solidFill>
                <a:latin typeface="Avenir LT Std 35 Light" pitchFamily="34" charset="0"/>
                <a:cs typeface="Arial"/>
              </a:rPr>
              <a:t>i</a:t>
            </a:r>
            <a:r>
              <a:rPr sz="900" spc="-1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e</a:t>
            </a:r>
            <a:r>
              <a:rPr sz="900" spc="1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a:t>
            </a:r>
            <a:r>
              <a:rPr sz="900" dirty="0">
                <a:solidFill>
                  <a:srgbClr val="6C574A"/>
                </a:solidFill>
                <a:latin typeface="Avenir LT Std 35 Light" pitchFamily="34" charset="0"/>
                <a:cs typeface="Arial"/>
              </a:rPr>
              <a:t>t </a:t>
            </a:r>
            <a:r>
              <a:rPr sz="900" spc="-9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spc="-15" dirty="0">
                <a:solidFill>
                  <a:srgbClr val="6C574A"/>
                </a:solidFill>
                <a:latin typeface="Avenir LT Std 35 Light" pitchFamily="34" charset="0"/>
                <a:cs typeface="Arial"/>
              </a:rPr>
              <a:t>o</a:t>
            </a:r>
            <a:r>
              <a:rPr sz="900" dirty="0">
                <a:solidFill>
                  <a:srgbClr val="6C574A"/>
                </a:solidFill>
                <a:latin typeface="Avenir LT Std 35 Light" pitchFamily="34" charset="0"/>
                <a:cs typeface="Arial"/>
              </a:rPr>
              <a:t>mm</a:t>
            </a:r>
            <a:r>
              <a:rPr sz="900" spc="-5" dirty="0">
                <a:solidFill>
                  <a:srgbClr val="6C574A"/>
                </a:solidFill>
                <a:latin typeface="Avenir LT Std 35 Light" pitchFamily="34" charset="0"/>
                <a:cs typeface="Arial"/>
              </a:rPr>
              <a:t>e</a:t>
            </a:r>
            <a:r>
              <a:rPr sz="900" spc="-3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a</a:t>
            </a:r>
            <a:r>
              <a:rPr sz="900" spc="-10"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 i</a:t>
            </a:r>
            <a:r>
              <a:rPr sz="900" spc="-5" dirty="0">
                <a:solidFill>
                  <a:srgbClr val="6C574A"/>
                </a:solidFill>
                <a:latin typeface="Avenir LT Std 35 Light" pitchFamily="34" charset="0"/>
                <a:cs typeface="Arial"/>
              </a:rPr>
              <a:t>n</a:t>
            </a:r>
            <a:r>
              <a:rPr sz="900" spc="-10" dirty="0">
                <a:solidFill>
                  <a:srgbClr val="6C574A"/>
                </a:solidFill>
                <a:latin typeface="Avenir LT Std 35 Light" pitchFamily="34" charset="0"/>
                <a:cs typeface="Arial"/>
              </a:rPr>
              <a:t>v</a:t>
            </a:r>
            <a:r>
              <a:rPr sz="900" dirty="0">
                <a:solidFill>
                  <a:srgbClr val="6C574A"/>
                </a:solidFill>
                <a:latin typeface="Avenir LT Std 35 Light" pitchFamily="34" charset="0"/>
                <a:cs typeface="Arial"/>
              </a:rPr>
              <a:t>it</a:t>
            </a:r>
            <a:r>
              <a:rPr sz="900" spc="-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z le</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c</a:t>
            </a:r>
            <a:r>
              <a:rPr sz="900" dirty="0">
                <a:solidFill>
                  <a:srgbClr val="6C574A"/>
                </a:solidFill>
                <a:latin typeface="Avenir LT Std 35 Light" pitchFamily="34" charset="0"/>
                <a:cs typeface="Arial"/>
              </a:rPr>
              <a:t>li</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a:t>
            </a:r>
            <a:r>
              <a:rPr sz="900" spc="70"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à</a:t>
            </a:r>
            <a:r>
              <a:rPr sz="900" spc="-1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s</a:t>
            </a:r>
            <a:r>
              <a:rPr sz="900" dirty="0">
                <a:solidFill>
                  <a:srgbClr val="6C574A"/>
                </a:solidFill>
                <a:latin typeface="Avenir LT Std 35 Light" pitchFamily="34" charset="0"/>
                <a:cs typeface="Arial"/>
              </a:rPr>
              <a:t>e</a:t>
            </a:r>
            <a:r>
              <a:rPr sz="900" spc="-60" dirty="0">
                <a:solidFill>
                  <a:srgbClr val="6C574A"/>
                </a:solidFill>
                <a:latin typeface="Avenir LT Std 35 Light" pitchFamily="34" charset="0"/>
                <a:cs typeface="Arial"/>
              </a:rPr>
              <a:t> </a:t>
            </a:r>
            <a:r>
              <a:rPr sz="900" spc="-20" dirty="0">
                <a:solidFill>
                  <a:srgbClr val="6C574A"/>
                </a:solidFill>
                <a:latin typeface="Avenir LT Std 35 Light" pitchFamily="34" charset="0"/>
                <a:cs typeface="Arial"/>
              </a:rPr>
              <a:t>r</a:t>
            </a:r>
            <a:r>
              <a:rPr sz="900" spc="-5" dirty="0">
                <a:solidFill>
                  <a:srgbClr val="6C574A"/>
                </a:solidFill>
                <a:latin typeface="Avenir LT Std 35 Light" pitchFamily="34" charset="0"/>
                <a:cs typeface="Arial"/>
              </a:rPr>
              <a:t>end</a:t>
            </a:r>
            <a:r>
              <a:rPr sz="900" spc="-20" dirty="0">
                <a:solidFill>
                  <a:srgbClr val="6C574A"/>
                </a:solidFill>
                <a:latin typeface="Avenir LT Std 35 Light" pitchFamily="34" charset="0"/>
                <a:cs typeface="Arial"/>
              </a:rPr>
              <a:t>r</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a</a:t>
            </a:r>
            <a:r>
              <a:rPr sz="900" dirty="0">
                <a:solidFill>
                  <a:srgbClr val="6C574A"/>
                </a:solidFill>
                <a:latin typeface="Avenir LT Std 35 Light" pitchFamily="34" charset="0"/>
                <a:cs typeface="Arial"/>
              </a:rPr>
              <a:t>u</a:t>
            </a:r>
            <a:r>
              <a:rPr sz="900" spc="-2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gu</a:t>
            </a:r>
            <a:r>
              <a:rPr sz="900" spc="-15" dirty="0">
                <a:solidFill>
                  <a:srgbClr val="6C574A"/>
                </a:solidFill>
                <a:latin typeface="Avenir LT Std 35 Light" pitchFamily="34" charset="0"/>
                <a:cs typeface="Arial"/>
              </a:rPr>
              <a:t>i</a:t>
            </a:r>
            <a:r>
              <a:rPr sz="900" spc="5" dirty="0">
                <a:solidFill>
                  <a:srgbClr val="6C574A"/>
                </a:solidFill>
                <a:latin typeface="Avenir LT Std 35 Light" pitchFamily="34" charset="0"/>
                <a:cs typeface="Arial"/>
              </a:rPr>
              <a:t>c</a:t>
            </a:r>
            <a:r>
              <a:rPr sz="900" spc="-5" dirty="0">
                <a:solidFill>
                  <a:srgbClr val="6C574A"/>
                </a:solidFill>
                <a:latin typeface="Avenir LT Std 35 Light" pitchFamily="34" charset="0"/>
                <a:cs typeface="Arial"/>
              </a:rPr>
              <a:t>he</a:t>
            </a:r>
            <a:r>
              <a:rPr sz="900" dirty="0">
                <a:solidFill>
                  <a:srgbClr val="6C574A"/>
                </a:solidFill>
                <a:latin typeface="Avenir LT Std 35 Light" pitchFamily="34" charset="0"/>
                <a:cs typeface="Arial"/>
              </a:rPr>
              <a:t>t</a:t>
            </a:r>
            <a:r>
              <a:rPr sz="900" spc="90"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pou</a:t>
            </a:r>
            <a:r>
              <a:rPr sz="900" dirty="0">
                <a:solidFill>
                  <a:srgbClr val="6C574A"/>
                </a:solidFill>
                <a:latin typeface="Avenir LT Std 35 Light" pitchFamily="34" charset="0"/>
                <a:cs typeface="Arial"/>
              </a:rPr>
              <a:t>r</a:t>
            </a:r>
            <a:r>
              <a:rPr sz="900" spc="8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le</a:t>
            </a:r>
            <a:r>
              <a:rPr sz="900" spc="25" dirty="0">
                <a:solidFill>
                  <a:srgbClr val="6C574A"/>
                </a:solidFill>
                <a:latin typeface="Avenir LT Std 35 Light" pitchFamily="34" charset="0"/>
                <a:cs typeface="Arial"/>
              </a:rPr>
              <a:t> </a:t>
            </a:r>
            <a:r>
              <a:rPr sz="900" dirty="0">
                <a:solidFill>
                  <a:srgbClr val="6C574A"/>
                </a:solidFill>
                <a:latin typeface="Avenir LT Std 35 Light" pitchFamily="34" charset="0"/>
                <a:cs typeface="Arial"/>
              </a:rPr>
              <a:t>t</a:t>
            </a:r>
            <a:r>
              <a:rPr sz="900" spc="-5" dirty="0">
                <a:solidFill>
                  <a:srgbClr val="6C574A"/>
                </a:solidFill>
                <a:latin typeface="Avenir LT Std 35 Light" pitchFamily="34" charset="0"/>
                <a:cs typeface="Arial"/>
              </a:rPr>
              <a:t>ra</a:t>
            </a:r>
            <a:r>
              <a:rPr sz="900" dirty="0">
                <a:solidFill>
                  <a:srgbClr val="6C574A"/>
                </a:solidFill>
                <a:latin typeface="Avenir LT Std 35 Light" pitchFamily="34" charset="0"/>
                <a:cs typeface="Arial"/>
              </a:rPr>
              <a:t>it</a:t>
            </a:r>
            <a:r>
              <a:rPr sz="900" spc="-15" dirty="0">
                <a:solidFill>
                  <a:srgbClr val="6C574A"/>
                </a:solidFill>
                <a:latin typeface="Avenir LT Std 35 Light" pitchFamily="34" charset="0"/>
                <a:cs typeface="Arial"/>
              </a:rPr>
              <a:t>e</a:t>
            </a:r>
            <a:r>
              <a:rPr sz="900" dirty="0">
                <a:solidFill>
                  <a:srgbClr val="6C574A"/>
                </a:solidFill>
                <a:latin typeface="Avenir LT Std 35 Light" pitchFamily="34" charset="0"/>
                <a:cs typeface="Arial"/>
              </a:rPr>
              <a:t>m</a:t>
            </a:r>
            <a:r>
              <a:rPr sz="900" spc="-5" dirty="0">
                <a:solidFill>
                  <a:srgbClr val="6C574A"/>
                </a:solidFill>
                <a:latin typeface="Avenir LT Std 35 Light" pitchFamily="34" charset="0"/>
                <a:cs typeface="Arial"/>
              </a:rPr>
              <a:t>en</a:t>
            </a:r>
            <a:r>
              <a:rPr sz="900" dirty="0">
                <a:solidFill>
                  <a:srgbClr val="6C574A"/>
                </a:solidFill>
                <a:latin typeface="Avenir LT Std 35 Light" pitchFamily="34" charset="0"/>
                <a:cs typeface="Arial"/>
              </a:rPr>
              <a:t>t </a:t>
            </a:r>
            <a:r>
              <a:rPr sz="900" spc="-95" dirty="0">
                <a:solidFill>
                  <a:srgbClr val="6C574A"/>
                </a:solidFill>
                <a:latin typeface="Avenir LT Std 35 Light" pitchFamily="34" charset="0"/>
                <a:cs typeface="Arial"/>
              </a:rPr>
              <a:t> </a:t>
            </a:r>
            <a:r>
              <a:rPr sz="900" spc="-5" dirty="0">
                <a:solidFill>
                  <a:srgbClr val="6C574A"/>
                </a:solidFill>
                <a:latin typeface="Avenir LT Std 35 Light" pitchFamily="34" charset="0"/>
                <a:cs typeface="Arial"/>
              </a:rPr>
              <a:t>d</a:t>
            </a:r>
            <a:r>
              <a:rPr sz="900" dirty="0">
                <a:solidFill>
                  <a:srgbClr val="6C574A"/>
                </a:solidFill>
                <a:latin typeface="Avenir LT Std 35 Light" pitchFamily="34" charset="0"/>
                <a:cs typeface="Arial"/>
              </a:rPr>
              <a:t>e</a:t>
            </a:r>
            <a:r>
              <a:rPr sz="900" spc="50" dirty="0">
                <a:solidFill>
                  <a:srgbClr val="6C574A"/>
                </a:solidFill>
                <a:latin typeface="Avenir LT Std 35 Light" pitchFamily="34" charset="0"/>
                <a:cs typeface="Arial"/>
              </a:rPr>
              <a:t> </a:t>
            </a:r>
            <a:r>
              <a:rPr sz="900" spc="10" dirty="0">
                <a:solidFill>
                  <a:srgbClr val="6C574A"/>
                </a:solidFill>
                <a:latin typeface="Avenir LT Std 35 Light" pitchFamily="34" charset="0"/>
                <a:cs typeface="Arial"/>
              </a:rPr>
              <a:t>l</a:t>
            </a:r>
            <a:r>
              <a:rPr sz="900" dirty="0">
                <a:solidFill>
                  <a:srgbClr val="6C574A"/>
                </a:solidFill>
                <a:latin typeface="Avenir LT Std 35 Light" pitchFamily="34" charset="0"/>
                <a:cs typeface="Arial"/>
              </a:rPr>
              <a:t>'i</a:t>
            </a:r>
            <a:r>
              <a:rPr sz="900" spc="20" dirty="0">
                <a:solidFill>
                  <a:srgbClr val="6C574A"/>
                </a:solidFill>
                <a:latin typeface="Avenir LT Std 35 Light" pitchFamily="34" charset="0"/>
                <a:cs typeface="Arial"/>
              </a:rPr>
              <a:t>n</a:t>
            </a:r>
            <a:r>
              <a:rPr sz="900" spc="15" dirty="0">
                <a:solidFill>
                  <a:srgbClr val="6C574A"/>
                </a:solidFill>
                <a:latin typeface="Avenir LT Std 35 Light" pitchFamily="34" charset="0"/>
                <a:cs typeface="Arial"/>
              </a:rPr>
              <a:t>cid</a:t>
            </a:r>
            <a:r>
              <a:rPr sz="900" spc="5" dirty="0">
                <a:solidFill>
                  <a:srgbClr val="6C574A"/>
                </a:solidFill>
                <a:latin typeface="Avenir LT Std 35 Light" pitchFamily="34" charset="0"/>
                <a:cs typeface="Arial"/>
              </a:rPr>
              <a:t>e</a:t>
            </a:r>
            <a:r>
              <a:rPr sz="900" spc="15" dirty="0">
                <a:solidFill>
                  <a:srgbClr val="6C574A"/>
                </a:solidFill>
                <a:latin typeface="Avenir LT Std 35 Light" pitchFamily="34" charset="0"/>
                <a:cs typeface="Arial"/>
              </a:rPr>
              <a:t>nt</a:t>
            </a:r>
            <a:r>
              <a:rPr sz="900" spc="5" dirty="0">
                <a:solidFill>
                  <a:srgbClr val="6C574A"/>
                </a:solidFill>
                <a:latin typeface="Avenir LT Std 35 Light" pitchFamily="34" charset="0"/>
                <a:cs typeface="Arial"/>
              </a:rPr>
              <a:t>.</a:t>
            </a:r>
            <a:endParaRPr sz="900" dirty="0">
              <a:latin typeface="Avenir LT Std 35 Light" pitchFamily="34" charset="0"/>
              <a:cs typeface="Arial"/>
            </a:endParaRPr>
          </a:p>
          <a:p>
            <a:pPr marL="38100" marR="5080">
              <a:lnSpc>
                <a:spcPct val="113700"/>
              </a:lnSpc>
              <a:spcBef>
                <a:spcPts val="35"/>
              </a:spcBef>
            </a:pPr>
            <a:r>
              <a:rPr sz="900" b="1" dirty="0">
                <a:solidFill>
                  <a:srgbClr val="AE006E"/>
                </a:solidFill>
                <a:latin typeface="Avenir LT Std 35 Light" pitchFamily="34" charset="0"/>
                <a:cs typeface="Arial"/>
              </a:rPr>
              <a:t>Si</a:t>
            </a:r>
            <a:r>
              <a:rPr sz="900" b="1" spc="-5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la </a:t>
            </a:r>
            <a:r>
              <a:rPr sz="900" b="1" spc="-5" dirty="0">
                <a:solidFill>
                  <a:srgbClr val="AE006E"/>
                </a:solidFill>
                <a:latin typeface="Avenir LT Std 35 Light" pitchFamily="34" charset="0"/>
                <a:cs typeface="Arial"/>
              </a:rPr>
              <a:t>cart</a:t>
            </a:r>
            <a:r>
              <a:rPr sz="900" b="1" dirty="0">
                <a:solidFill>
                  <a:srgbClr val="AE006E"/>
                </a:solidFill>
                <a:latin typeface="Avenir LT Std 35 Light" pitchFamily="34" charset="0"/>
                <a:cs typeface="Arial"/>
              </a:rPr>
              <a:t>e</a:t>
            </a:r>
            <a:r>
              <a:rPr sz="900" b="1" spc="35" dirty="0">
                <a:solidFill>
                  <a:srgbClr val="AE006E"/>
                </a:solidFill>
                <a:latin typeface="Avenir LT Std 35 Light" pitchFamily="34" charset="0"/>
                <a:cs typeface="Arial"/>
              </a:rPr>
              <a:t> </a:t>
            </a:r>
            <a:r>
              <a:rPr sz="900" b="1" spc="-20" dirty="0">
                <a:solidFill>
                  <a:srgbClr val="AE006E"/>
                </a:solidFill>
                <a:latin typeface="Avenir LT Std 35 Light" pitchFamily="34" charset="0"/>
                <a:cs typeface="Arial"/>
              </a:rPr>
              <a:t>il</a:t>
            </a:r>
            <a:r>
              <a:rPr sz="900" b="1" spc="-10" dirty="0">
                <a:solidFill>
                  <a:srgbClr val="AE006E"/>
                </a:solidFill>
                <a:latin typeface="Avenir LT Std 35 Light" pitchFamily="34" charset="0"/>
                <a:cs typeface="Arial"/>
              </a:rPr>
              <a:t>l</a:t>
            </a:r>
            <a:r>
              <a:rPr sz="900" b="1" spc="-25" dirty="0">
                <a:solidFill>
                  <a:srgbClr val="AE006E"/>
                </a:solidFill>
                <a:latin typeface="Avenir LT Std 35 Light" pitchFamily="34" charset="0"/>
                <a:cs typeface="Arial"/>
              </a:rPr>
              <a:t>is</a:t>
            </a:r>
            <a:r>
              <a:rPr sz="900" b="1" spc="-10" dirty="0">
                <a:solidFill>
                  <a:srgbClr val="AE006E"/>
                </a:solidFill>
                <a:latin typeface="Avenir LT Std 35 Light" pitchFamily="34" charset="0"/>
                <a:cs typeface="Arial"/>
              </a:rPr>
              <a:t>i</a:t>
            </a:r>
            <a:r>
              <a:rPr sz="900" b="1" spc="-30" dirty="0">
                <a:solidFill>
                  <a:srgbClr val="AE006E"/>
                </a:solidFill>
                <a:latin typeface="Avenir LT Std 35 Light" pitchFamily="34" charset="0"/>
                <a:cs typeface="Arial"/>
              </a:rPr>
              <a:t>b</a:t>
            </a:r>
            <a:r>
              <a:rPr sz="900" b="1" spc="-20" dirty="0">
                <a:solidFill>
                  <a:srgbClr val="AE006E"/>
                </a:solidFill>
                <a:latin typeface="Avenir LT Std 35 Light" pitchFamily="34" charset="0"/>
                <a:cs typeface="Arial"/>
              </a:rPr>
              <a:t>le</a:t>
            </a:r>
            <a:r>
              <a:rPr sz="900" b="1" spc="3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c</a:t>
            </a:r>
            <a:r>
              <a:rPr sz="900" b="1" dirty="0">
                <a:solidFill>
                  <a:srgbClr val="AE006E"/>
                </a:solidFill>
                <a:latin typeface="Avenir LT Std 35 Light" pitchFamily="34" charset="0"/>
                <a:cs typeface="Arial"/>
              </a:rPr>
              <a:t>on</a:t>
            </a:r>
            <a:r>
              <a:rPr sz="900" b="1" spc="-5" dirty="0">
                <a:solidFill>
                  <a:srgbClr val="AE006E"/>
                </a:solidFill>
                <a:latin typeface="Avenir LT Std 35 Light" pitchFamily="34" charset="0"/>
                <a:cs typeface="Arial"/>
              </a:rPr>
              <a:t>te</a:t>
            </a:r>
            <a:r>
              <a:rPr sz="900" b="1" dirty="0">
                <a:solidFill>
                  <a:srgbClr val="AE006E"/>
                </a:solidFill>
                <a:latin typeface="Avenir LT Std 35 Light" pitchFamily="34" charset="0"/>
                <a:cs typeface="Arial"/>
              </a:rPr>
              <a:t>n</a:t>
            </a:r>
            <a:r>
              <a:rPr sz="900" b="1" spc="-5" dirty="0">
                <a:solidFill>
                  <a:srgbClr val="AE006E"/>
                </a:solidFill>
                <a:latin typeface="Avenir LT Std 35 Light" pitchFamily="34" charset="0"/>
                <a:cs typeface="Arial"/>
              </a:rPr>
              <a:t>a</a:t>
            </a:r>
            <a:r>
              <a:rPr sz="900" b="1" dirty="0">
                <a:solidFill>
                  <a:srgbClr val="AE006E"/>
                </a:solidFill>
                <a:latin typeface="Avenir LT Std 35 Light" pitchFamily="34" charset="0"/>
                <a:cs typeface="Arial"/>
              </a:rPr>
              <a:t>it bi</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a:t>
            </a:r>
            <a:r>
              <a:rPr sz="900" b="1" spc="1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un</a:t>
            </a:r>
            <a:r>
              <a:rPr sz="900" b="1" spc="-3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a</a:t>
            </a:r>
            <a:r>
              <a:rPr sz="900" b="1" dirty="0">
                <a:solidFill>
                  <a:srgbClr val="AE006E"/>
                </a:solidFill>
                <a:latin typeface="Avenir LT Std 35 Light" pitchFamily="34" charset="0"/>
                <a:cs typeface="Arial"/>
              </a:rPr>
              <a:t>b</a:t>
            </a:r>
            <a:r>
              <a:rPr sz="900" b="1" spc="-15" dirty="0">
                <a:solidFill>
                  <a:srgbClr val="AE006E"/>
                </a:solidFill>
                <a:latin typeface="Avenir LT Std 35 Light" pitchFamily="34" charset="0"/>
                <a:cs typeface="Arial"/>
              </a:rPr>
              <a:t>o</a:t>
            </a:r>
            <a:r>
              <a:rPr sz="900" b="1" dirty="0">
                <a:solidFill>
                  <a:srgbClr val="AE006E"/>
                </a:solidFill>
                <a:latin typeface="Avenir LT Std 35 Light" pitchFamily="34" charset="0"/>
                <a:cs typeface="Arial"/>
              </a:rPr>
              <a:t>nn</a:t>
            </a:r>
            <a:r>
              <a:rPr sz="900" b="1" spc="-15" dirty="0">
                <a:solidFill>
                  <a:srgbClr val="AE006E"/>
                </a:solidFill>
                <a:latin typeface="Avenir LT Std 35 Light" pitchFamily="34" charset="0"/>
                <a:cs typeface="Arial"/>
              </a:rPr>
              <a:t>e</a:t>
            </a:r>
            <a:r>
              <a:rPr sz="900" b="1" spc="5" dirty="0">
                <a:solidFill>
                  <a:srgbClr val="AE006E"/>
                </a:solidFill>
                <a:latin typeface="Avenir LT Std 35 Light" pitchFamily="34" charset="0"/>
                <a:cs typeface="Arial"/>
              </a:rPr>
              <a:t>m</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nt</a:t>
            </a:r>
            <a:r>
              <a:rPr sz="900" b="1" spc="-1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a:t>
            </a:r>
            <a:r>
              <a:rPr sz="900" b="1" spc="15" dirty="0">
                <a:solidFill>
                  <a:srgbClr val="AE006E"/>
                </a:solidFill>
                <a:latin typeface="Avenir LT Std 35 Light" pitchFamily="34" charset="0"/>
                <a:cs typeface="Arial"/>
              </a:rPr>
              <a:t> </a:t>
            </a:r>
            <a:r>
              <a:rPr sz="900" b="1" spc="-40" dirty="0">
                <a:solidFill>
                  <a:srgbClr val="AE006E"/>
                </a:solidFill>
                <a:latin typeface="Avenir LT Std 35 Light" pitchFamily="34" charset="0"/>
                <a:cs typeface="Arial"/>
              </a:rPr>
              <a:t>c</a:t>
            </a:r>
            <a:r>
              <a:rPr sz="900" b="1" spc="-50" dirty="0">
                <a:solidFill>
                  <a:srgbClr val="AE006E"/>
                </a:solidFill>
                <a:latin typeface="Avenir LT Std 35 Light" pitchFamily="34" charset="0"/>
                <a:cs typeface="Arial"/>
              </a:rPr>
              <a:t>ou</a:t>
            </a:r>
            <a:r>
              <a:rPr sz="900" b="1" spc="-15" dirty="0">
                <a:solidFill>
                  <a:srgbClr val="AE006E"/>
                </a:solidFill>
                <a:latin typeface="Avenir LT Std 35 Light" pitchFamily="34" charset="0"/>
                <a:cs typeface="Arial"/>
              </a:rPr>
              <a:t>r</a:t>
            </a:r>
            <a:r>
              <a:rPr sz="900" b="1" spc="-35" dirty="0">
                <a:solidFill>
                  <a:srgbClr val="AE006E"/>
                </a:solidFill>
                <a:latin typeface="Avenir LT Std 35 Light" pitchFamily="34" charset="0"/>
                <a:cs typeface="Arial"/>
              </a:rPr>
              <a:t>s</a:t>
            </a:r>
            <a:r>
              <a:rPr sz="900" b="1" spc="3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de</a:t>
            </a:r>
            <a:r>
              <a:rPr sz="900" b="1" spc="7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va</a:t>
            </a:r>
            <a:r>
              <a:rPr sz="900" b="1" dirty="0">
                <a:solidFill>
                  <a:srgbClr val="AE006E"/>
                </a:solidFill>
                <a:latin typeface="Avenir LT Std 35 Light" pitchFamily="34" charset="0"/>
                <a:cs typeface="Arial"/>
              </a:rPr>
              <a:t>lidi</a:t>
            </a:r>
            <a:r>
              <a:rPr sz="900" b="1" spc="-5" dirty="0">
                <a:solidFill>
                  <a:srgbClr val="AE006E"/>
                </a:solidFill>
                <a:latin typeface="Avenir LT Std 35 Light" pitchFamily="34" charset="0"/>
                <a:cs typeface="Arial"/>
              </a:rPr>
              <a:t>té</a:t>
            </a:r>
            <a:r>
              <a:rPr sz="900" b="1" dirty="0">
                <a:solidFill>
                  <a:srgbClr val="AE006E"/>
                </a:solidFill>
                <a:latin typeface="Avenir LT Std 35 Light" pitchFamily="34" charset="0"/>
                <a:cs typeface="Arial"/>
              </a:rPr>
              <a:t>,</a:t>
            </a:r>
            <a:r>
              <a:rPr sz="900" b="1" spc="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le</a:t>
            </a:r>
            <a:r>
              <a:rPr sz="900" b="1" spc="3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t</a:t>
            </a:r>
            <a:r>
              <a:rPr sz="900" b="1" spc="-15" dirty="0">
                <a:solidFill>
                  <a:srgbClr val="AE006E"/>
                </a:solidFill>
                <a:latin typeface="Avenir LT Std 35 Light" pitchFamily="34" charset="0"/>
                <a:cs typeface="Arial"/>
              </a:rPr>
              <a:t>r</a:t>
            </a:r>
            <a:r>
              <a:rPr sz="900" b="1" dirty="0">
                <a:solidFill>
                  <a:srgbClr val="AE006E"/>
                </a:solidFill>
                <a:latin typeface="Avenir LT Std 35 Light" pitchFamily="34" charset="0"/>
                <a:cs typeface="Arial"/>
              </a:rPr>
              <a:t>e </a:t>
            </a:r>
            <a:r>
              <a:rPr sz="900" b="1" spc="-6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é</a:t>
            </a:r>
            <a:r>
              <a:rPr sz="900" b="1" spc="-10" dirty="0">
                <a:solidFill>
                  <a:srgbClr val="AE006E"/>
                </a:solidFill>
                <a:latin typeface="Avenir LT Std 35 Light" pitchFamily="34" charset="0"/>
                <a:cs typeface="Arial"/>
              </a:rPr>
              <a:t>m</a:t>
            </a:r>
            <a:r>
              <a:rPr sz="900" b="1" dirty="0">
                <a:solidFill>
                  <a:srgbClr val="AE006E"/>
                </a:solidFill>
                <a:latin typeface="Avenir LT Std 35 Light" pitchFamily="34" charset="0"/>
                <a:cs typeface="Arial"/>
              </a:rPr>
              <a:t>is</a:t>
            </a:r>
            <a:r>
              <a:rPr sz="900" b="1" spc="-4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à</a:t>
            </a:r>
            <a:r>
              <a:rPr sz="900" b="1" spc="1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b</a:t>
            </a:r>
            <a:r>
              <a:rPr sz="900" b="1" spc="-15" dirty="0">
                <a:solidFill>
                  <a:srgbClr val="AE006E"/>
                </a:solidFill>
                <a:latin typeface="Avenir LT Std 35 Light" pitchFamily="34" charset="0"/>
                <a:cs typeface="Arial"/>
              </a:rPr>
              <a:t>or</a:t>
            </a:r>
            <a:r>
              <a:rPr sz="900" b="1" dirty="0">
                <a:solidFill>
                  <a:srgbClr val="AE006E"/>
                </a:solidFill>
                <a:latin typeface="Avenir LT Std 35 Light" pitchFamily="34" charset="0"/>
                <a:cs typeface="Arial"/>
              </a:rPr>
              <a:t>d</a:t>
            </a:r>
            <a:r>
              <a:rPr sz="900" b="1" spc="7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ser</a:t>
            </a:r>
            <a:r>
              <a:rPr sz="900" b="1" dirty="0">
                <a:solidFill>
                  <a:srgbClr val="AE006E"/>
                </a:solidFill>
                <a:latin typeface="Avenir LT Std 35 Light" pitchFamily="34" charset="0"/>
                <a:cs typeface="Arial"/>
              </a:rPr>
              <a:t>a </a:t>
            </a:r>
            <a:r>
              <a:rPr sz="900" b="1" spc="-15" dirty="0">
                <a:solidFill>
                  <a:srgbClr val="AE006E"/>
                </a:solidFill>
                <a:latin typeface="Avenir LT Std 35 Light" pitchFamily="34" charset="0"/>
                <a:cs typeface="Arial"/>
              </a:rPr>
              <a:t>r</a:t>
            </a:r>
            <a:r>
              <a:rPr sz="900" b="1" spc="-5" dirty="0">
                <a:solidFill>
                  <a:srgbClr val="AE006E"/>
                </a:solidFill>
                <a:latin typeface="Avenir LT Std 35 Light" pitchFamily="34" charset="0"/>
                <a:cs typeface="Arial"/>
              </a:rPr>
              <a:t>e</a:t>
            </a:r>
            <a:r>
              <a:rPr sz="900" b="1" spc="5" dirty="0">
                <a:solidFill>
                  <a:srgbClr val="AE006E"/>
                </a:solidFill>
                <a:latin typeface="Avenir LT Std 35 Light" pitchFamily="34" charset="0"/>
                <a:cs typeface="Arial"/>
              </a:rPr>
              <a:t>m</a:t>
            </a:r>
            <a:r>
              <a:rPr sz="900" b="1" dirty="0">
                <a:solidFill>
                  <a:srgbClr val="AE006E"/>
                </a:solidFill>
                <a:latin typeface="Avenir LT Std 35 Light" pitchFamily="34" charset="0"/>
                <a:cs typeface="Arial"/>
              </a:rPr>
              <a:t>b</a:t>
            </a:r>
            <a:r>
              <a:rPr sz="900" b="1" spc="-15" dirty="0">
                <a:solidFill>
                  <a:srgbClr val="AE006E"/>
                </a:solidFill>
                <a:latin typeface="Avenir LT Std 35 Light" pitchFamily="34" charset="0"/>
                <a:cs typeface="Arial"/>
              </a:rPr>
              <a:t>o</a:t>
            </a:r>
            <a:r>
              <a:rPr sz="900" b="1" dirty="0">
                <a:solidFill>
                  <a:srgbClr val="AE006E"/>
                </a:solidFill>
                <a:latin typeface="Avenir LT Std 35 Light" pitchFamily="34" charset="0"/>
                <a:cs typeface="Arial"/>
              </a:rPr>
              <a:t>u</a:t>
            </a:r>
            <a:r>
              <a:rPr sz="900" b="1" spc="-5" dirty="0">
                <a:solidFill>
                  <a:srgbClr val="AE006E"/>
                </a:solidFill>
                <a:latin typeface="Avenir LT Std 35 Light" pitchFamily="34" charset="0"/>
                <a:cs typeface="Arial"/>
              </a:rPr>
              <a:t>rs</a:t>
            </a:r>
            <a:r>
              <a:rPr sz="900" b="1" dirty="0">
                <a:solidFill>
                  <a:srgbClr val="AE006E"/>
                </a:solidFill>
                <a:latin typeface="Avenir LT Std 35 Light" pitchFamily="34" charset="0"/>
                <a:cs typeface="Arial"/>
              </a:rPr>
              <a:t>é</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a:t>
            </a:r>
            <a:r>
              <a:rPr sz="900" b="1" spc="-15" dirty="0">
                <a:solidFill>
                  <a:srgbClr val="AE006E"/>
                </a:solidFill>
                <a:latin typeface="Avenir LT Std 35 Light" pitchFamily="34" charset="0"/>
                <a:cs typeface="Arial"/>
              </a:rPr>
              <a:t>a</a:t>
            </a:r>
            <a:r>
              <a:rPr sz="900" b="1" dirty="0">
                <a:solidFill>
                  <a:srgbClr val="AE006E"/>
                </a:solidFill>
                <a:latin typeface="Avenir LT Std 35 Light" pitchFamily="34" charset="0"/>
                <a:cs typeface="Arial"/>
              </a:rPr>
              <a:t>ns</a:t>
            </a:r>
            <a:r>
              <a:rPr sz="900" b="1" spc="-7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s</a:t>
            </a:r>
            <a:r>
              <a:rPr sz="900" b="1" dirty="0">
                <a:solidFill>
                  <a:srgbClr val="AE006E"/>
                </a:solidFill>
                <a:latin typeface="Avenir LT Std 35 Light" pitchFamily="34" charset="0"/>
                <a:cs typeface="Arial"/>
              </a:rPr>
              <a:t>on</a:t>
            </a:r>
            <a:r>
              <a:rPr sz="900" b="1" spc="-8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in</a:t>
            </a:r>
            <a:r>
              <a:rPr sz="900" b="1" spc="-5" dirty="0">
                <a:solidFill>
                  <a:srgbClr val="AE006E"/>
                </a:solidFill>
                <a:latin typeface="Avenir LT Std 35 Light" pitchFamily="34" charset="0"/>
                <a:cs typeface="Arial"/>
              </a:rPr>
              <a:t>té</a:t>
            </a:r>
            <a:r>
              <a:rPr sz="900" b="1" spc="10" dirty="0">
                <a:solidFill>
                  <a:srgbClr val="AE006E"/>
                </a:solidFill>
                <a:latin typeface="Avenir LT Std 35 Light" pitchFamily="34" charset="0"/>
                <a:cs typeface="Arial"/>
              </a:rPr>
              <a:t>g</a:t>
            </a:r>
            <a:r>
              <a:rPr sz="900" b="1" spc="-5" dirty="0">
                <a:solidFill>
                  <a:srgbClr val="AE006E"/>
                </a:solidFill>
                <a:latin typeface="Avenir LT Std 35 Light" pitchFamily="34" charset="0"/>
                <a:cs typeface="Arial"/>
              </a:rPr>
              <a:t>ra</a:t>
            </a:r>
            <a:r>
              <a:rPr sz="900" b="1" dirty="0">
                <a:solidFill>
                  <a:srgbClr val="AE006E"/>
                </a:solidFill>
                <a:latin typeface="Avenir LT Std 35 Light" pitchFamily="34" charset="0"/>
                <a:cs typeface="Arial"/>
              </a:rPr>
              <a:t>l</a:t>
            </a:r>
            <a:r>
              <a:rPr sz="900" b="1" spc="15"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t</a:t>
            </a:r>
            <a:r>
              <a:rPr sz="900" b="1" spc="-5" dirty="0">
                <a:solidFill>
                  <a:srgbClr val="AE006E"/>
                </a:solidFill>
                <a:latin typeface="Avenir LT Std 35 Light" pitchFamily="34" charset="0"/>
                <a:cs typeface="Arial"/>
              </a:rPr>
              <a:t>é.</a:t>
            </a:r>
            <a:endParaRPr sz="900" dirty="0">
              <a:latin typeface="Avenir LT Std 35 Light" pitchFamily="34" charset="0"/>
              <a:cs typeface="Arial"/>
            </a:endParaRPr>
          </a:p>
        </p:txBody>
      </p:sp>
      <p:sp>
        <p:nvSpPr>
          <p:cNvPr id="10" name="object 10"/>
          <p:cNvSpPr/>
          <p:nvPr/>
        </p:nvSpPr>
        <p:spPr>
          <a:xfrm>
            <a:off x="158113" y="1425575"/>
            <a:ext cx="153473" cy="233045"/>
          </a:xfrm>
          <a:custGeom>
            <a:avLst/>
            <a:gdLst/>
            <a:ahLst/>
            <a:cxnLst/>
            <a:rect l="l" t="t" r="r" b="b"/>
            <a:pathLst>
              <a:path w="139700" h="233044">
                <a:moveTo>
                  <a:pt x="73660" y="0"/>
                </a:moveTo>
                <a:lnTo>
                  <a:pt x="33020" y="11430"/>
                </a:lnTo>
                <a:lnTo>
                  <a:pt x="6350" y="42545"/>
                </a:lnTo>
                <a:lnTo>
                  <a:pt x="0" y="70485"/>
                </a:lnTo>
                <a:lnTo>
                  <a:pt x="635" y="80010"/>
                </a:lnTo>
                <a:lnTo>
                  <a:pt x="12700" y="123189"/>
                </a:lnTo>
                <a:lnTo>
                  <a:pt x="29210" y="160020"/>
                </a:lnTo>
                <a:lnTo>
                  <a:pt x="50165" y="197485"/>
                </a:lnTo>
                <a:lnTo>
                  <a:pt x="71120" y="233045"/>
                </a:lnTo>
                <a:lnTo>
                  <a:pt x="79375" y="221615"/>
                </a:lnTo>
                <a:lnTo>
                  <a:pt x="102235" y="185420"/>
                </a:lnTo>
                <a:lnTo>
                  <a:pt x="123190" y="148590"/>
                </a:lnTo>
                <a:lnTo>
                  <a:pt x="138430" y="113030"/>
                </a:lnTo>
                <a:lnTo>
                  <a:pt x="139700" y="110489"/>
                </a:lnTo>
                <a:lnTo>
                  <a:pt x="73660" y="110489"/>
                </a:lnTo>
                <a:lnTo>
                  <a:pt x="59690" y="107314"/>
                </a:lnTo>
                <a:lnTo>
                  <a:pt x="48260" y="99695"/>
                </a:lnTo>
                <a:lnTo>
                  <a:pt x="41275" y="87630"/>
                </a:lnTo>
                <a:lnTo>
                  <a:pt x="41910" y="69850"/>
                </a:lnTo>
                <a:lnTo>
                  <a:pt x="46355" y="56515"/>
                </a:lnTo>
                <a:lnTo>
                  <a:pt x="54610" y="46990"/>
                </a:lnTo>
                <a:lnTo>
                  <a:pt x="64770" y="41910"/>
                </a:lnTo>
                <a:lnTo>
                  <a:pt x="137795" y="41910"/>
                </a:lnTo>
                <a:lnTo>
                  <a:pt x="136525" y="37465"/>
                </a:lnTo>
                <a:lnTo>
                  <a:pt x="108585" y="8890"/>
                </a:lnTo>
                <a:lnTo>
                  <a:pt x="83185" y="635"/>
                </a:lnTo>
                <a:lnTo>
                  <a:pt x="73660" y="0"/>
                </a:lnTo>
                <a:close/>
              </a:path>
            </a:pathLst>
          </a:custGeom>
          <a:solidFill>
            <a:srgbClr val="6E1E78"/>
          </a:solidFill>
        </p:spPr>
        <p:txBody>
          <a:bodyPr wrap="square" lIns="0" tIns="0" rIns="0" bIns="0" rtlCol="0"/>
          <a:lstStyle/>
          <a:p>
            <a:endParaRPr sz="2000" dirty="0"/>
          </a:p>
        </p:txBody>
      </p:sp>
      <p:sp>
        <p:nvSpPr>
          <p:cNvPr id="11" name="object 11"/>
          <p:cNvSpPr/>
          <p:nvPr/>
        </p:nvSpPr>
        <p:spPr>
          <a:xfrm>
            <a:off x="222885" y="1467483"/>
            <a:ext cx="89991" cy="68580"/>
          </a:xfrm>
          <a:custGeom>
            <a:avLst/>
            <a:gdLst/>
            <a:ahLst/>
            <a:cxnLst/>
            <a:rect l="l" t="t" r="r" b="b"/>
            <a:pathLst>
              <a:path w="81915" h="68580">
                <a:moveTo>
                  <a:pt x="73025" y="0"/>
                </a:moveTo>
                <a:lnTo>
                  <a:pt x="0" y="0"/>
                </a:lnTo>
                <a:lnTo>
                  <a:pt x="17144" y="1270"/>
                </a:lnTo>
                <a:lnTo>
                  <a:pt x="29845" y="6985"/>
                </a:lnTo>
                <a:lnTo>
                  <a:pt x="38735" y="16510"/>
                </a:lnTo>
                <a:lnTo>
                  <a:pt x="43180" y="27940"/>
                </a:lnTo>
                <a:lnTo>
                  <a:pt x="41275" y="43815"/>
                </a:lnTo>
                <a:lnTo>
                  <a:pt x="34290" y="56515"/>
                </a:lnTo>
                <a:lnTo>
                  <a:pt x="24765" y="64769"/>
                </a:lnTo>
                <a:lnTo>
                  <a:pt x="12065" y="67945"/>
                </a:lnTo>
                <a:lnTo>
                  <a:pt x="8890" y="68580"/>
                </a:lnTo>
                <a:lnTo>
                  <a:pt x="74930" y="68580"/>
                </a:lnTo>
                <a:lnTo>
                  <a:pt x="77470" y="60325"/>
                </a:lnTo>
                <a:lnTo>
                  <a:pt x="80010" y="49530"/>
                </a:lnTo>
                <a:lnTo>
                  <a:pt x="81915" y="40005"/>
                </a:lnTo>
                <a:lnTo>
                  <a:pt x="80645" y="23495"/>
                </a:lnTo>
                <a:lnTo>
                  <a:pt x="76835" y="8890"/>
                </a:lnTo>
                <a:lnTo>
                  <a:pt x="73025" y="0"/>
                </a:lnTo>
                <a:close/>
              </a:path>
            </a:pathLst>
          </a:custGeom>
          <a:solidFill>
            <a:srgbClr val="6E1E78"/>
          </a:solidFill>
        </p:spPr>
        <p:txBody>
          <a:bodyPr wrap="square" lIns="0" tIns="0" rIns="0" bIns="0" rtlCol="0"/>
          <a:lstStyle/>
          <a:p>
            <a:endParaRPr sz="2000" dirty="0"/>
          </a:p>
        </p:txBody>
      </p:sp>
      <p:sp>
        <p:nvSpPr>
          <p:cNvPr id="12" name="object 12"/>
          <p:cNvSpPr/>
          <p:nvPr/>
        </p:nvSpPr>
        <p:spPr>
          <a:xfrm>
            <a:off x="158113" y="2034541"/>
            <a:ext cx="153473" cy="233679"/>
          </a:xfrm>
          <a:custGeom>
            <a:avLst/>
            <a:gdLst/>
            <a:ahLst/>
            <a:cxnLst/>
            <a:rect l="l" t="t" r="r" b="b"/>
            <a:pathLst>
              <a:path w="139700" h="233680">
                <a:moveTo>
                  <a:pt x="73660" y="0"/>
                </a:moveTo>
                <a:lnTo>
                  <a:pt x="33020" y="12065"/>
                </a:lnTo>
                <a:lnTo>
                  <a:pt x="6350" y="43180"/>
                </a:lnTo>
                <a:lnTo>
                  <a:pt x="0" y="71120"/>
                </a:lnTo>
                <a:lnTo>
                  <a:pt x="635" y="80645"/>
                </a:lnTo>
                <a:lnTo>
                  <a:pt x="12700" y="123825"/>
                </a:lnTo>
                <a:lnTo>
                  <a:pt x="29210" y="160655"/>
                </a:lnTo>
                <a:lnTo>
                  <a:pt x="50165" y="197485"/>
                </a:lnTo>
                <a:lnTo>
                  <a:pt x="71120" y="233679"/>
                </a:lnTo>
                <a:lnTo>
                  <a:pt x="79375" y="222250"/>
                </a:lnTo>
                <a:lnTo>
                  <a:pt x="102235" y="186055"/>
                </a:lnTo>
                <a:lnTo>
                  <a:pt x="123190" y="149225"/>
                </a:lnTo>
                <a:lnTo>
                  <a:pt x="138430" y="113664"/>
                </a:lnTo>
                <a:lnTo>
                  <a:pt x="139700" y="111125"/>
                </a:lnTo>
                <a:lnTo>
                  <a:pt x="73660" y="111125"/>
                </a:lnTo>
                <a:lnTo>
                  <a:pt x="59690" y="107950"/>
                </a:lnTo>
                <a:lnTo>
                  <a:pt x="48260" y="100330"/>
                </a:lnTo>
                <a:lnTo>
                  <a:pt x="41275" y="88265"/>
                </a:lnTo>
                <a:lnTo>
                  <a:pt x="41910" y="70485"/>
                </a:lnTo>
                <a:lnTo>
                  <a:pt x="46355" y="57150"/>
                </a:lnTo>
                <a:lnTo>
                  <a:pt x="54610" y="47625"/>
                </a:lnTo>
                <a:lnTo>
                  <a:pt x="64770" y="42545"/>
                </a:lnTo>
                <a:lnTo>
                  <a:pt x="137795" y="42545"/>
                </a:lnTo>
                <a:lnTo>
                  <a:pt x="136525" y="38100"/>
                </a:lnTo>
                <a:lnTo>
                  <a:pt x="108585" y="9525"/>
                </a:lnTo>
                <a:lnTo>
                  <a:pt x="83185" y="635"/>
                </a:lnTo>
                <a:lnTo>
                  <a:pt x="73660" y="0"/>
                </a:lnTo>
                <a:close/>
              </a:path>
            </a:pathLst>
          </a:custGeom>
          <a:solidFill>
            <a:srgbClr val="6E1E78"/>
          </a:solidFill>
        </p:spPr>
        <p:txBody>
          <a:bodyPr wrap="square" lIns="0" tIns="0" rIns="0" bIns="0" rtlCol="0"/>
          <a:lstStyle/>
          <a:p>
            <a:endParaRPr sz="2000" dirty="0"/>
          </a:p>
        </p:txBody>
      </p:sp>
      <p:sp>
        <p:nvSpPr>
          <p:cNvPr id="13" name="object 13"/>
          <p:cNvSpPr/>
          <p:nvPr/>
        </p:nvSpPr>
        <p:spPr>
          <a:xfrm>
            <a:off x="222885" y="2077083"/>
            <a:ext cx="89991" cy="68580"/>
          </a:xfrm>
          <a:custGeom>
            <a:avLst/>
            <a:gdLst/>
            <a:ahLst/>
            <a:cxnLst/>
            <a:rect l="l" t="t" r="r" b="b"/>
            <a:pathLst>
              <a:path w="81915" h="68580">
                <a:moveTo>
                  <a:pt x="73025" y="0"/>
                </a:moveTo>
                <a:lnTo>
                  <a:pt x="0" y="0"/>
                </a:lnTo>
                <a:lnTo>
                  <a:pt x="17144" y="1270"/>
                </a:lnTo>
                <a:lnTo>
                  <a:pt x="29845" y="6985"/>
                </a:lnTo>
                <a:lnTo>
                  <a:pt x="38735" y="16510"/>
                </a:lnTo>
                <a:lnTo>
                  <a:pt x="43180" y="27940"/>
                </a:lnTo>
                <a:lnTo>
                  <a:pt x="41275" y="43815"/>
                </a:lnTo>
                <a:lnTo>
                  <a:pt x="34290" y="55880"/>
                </a:lnTo>
                <a:lnTo>
                  <a:pt x="24765" y="64769"/>
                </a:lnTo>
                <a:lnTo>
                  <a:pt x="12065" y="67945"/>
                </a:lnTo>
                <a:lnTo>
                  <a:pt x="8890" y="68580"/>
                </a:lnTo>
                <a:lnTo>
                  <a:pt x="74930" y="68580"/>
                </a:lnTo>
                <a:lnTo>
                  <a:pt x="77470" y="60325"/>
                </a:lnTo>
                <a:lnTo>
                  <a:pt x="80010" y="49530"/>
                </a:lnTo>
                <a:lnTo>
                  <a:pt x="81915" y="40005"/>
                </a:lnTo>
                <a:lnTo>
                  <a:pt x="80645" y="23495"/>
                </a:lnTo>
                <a:lnTo>
                  <a:pt x="76835" y="8890"/>
                </a:lnTo>
                <a:lnTo>
                  <a:pt x="73025" y="0"/>
                </a:lnTo>
                <a:close/>
              </a:path>
            </a:pathLst>
          </a:custGeom>
          <a:solidFill>
            <a:srgbClr val="6E1E78"/>
          </a:solidFill>
        </p:spPr>
        <p:txBody>
          <a:bodyPr wrap="square" lIns="0" tIns="0" rIns="0" bIns="0" rtlCol="0"/>
          <a:lstStyle/>
          <a:p>
            <a:endParaRPr sz="2000" dirty="0"/>
          </a:p>
        </p:txBody>
      </p:sp>
      <p:sp>
        <p:nvSpPr>
          <p:cNvPr id="14" name="object 14"/>
          <p:cNvSpPr/>
          <p:nvPr/>
        </p:nvSpPr>
        <p:spPr>
          <a:xfrm>
            <a:off x="158113" y="3482975"/>
            <a:ext cx="153473" cy="233679"/>
          </a:xfrm>
          <a:custGeom>
            <a:avLst/>
            <a:gdLst/>
            <a:ahLst/>
            <a:cxnLst/>
            <a:rect l="l" t="t" r="r" b="b"/>
            <a:pathLst>
              <a:path w="139700" h="233679">
                <a:moveTo>
                  <a:pt x="73660" y="0"/>
                </a:moveTo>
                <a:lnTo>
                  <a:pt x="33020" y="12065"/>
                </a:lnTo>
                <a:lnTo>
                  <a:pt x="6350" y="43180"/>
                </a:lnTo>
                <a:lnTo>
                  <a:pt x="0" y="71120"/>
                </a:lnTo>
                <a:lnTo>
                  <a:pt x="635" y="80645"/>
                </a:lnTo>
                <a:lnTo>
                  <a:pt x="12700" y="123825"/>
                </a:lnTo>
                <a:lnTo>
                  <a:pt x="29210" y="160655"/>
                </a:lnTo>
                <a:lnTo>
                  <a:pt x="50165" y="197485"/>
                </a:lnTo>
                <a:lnTo>
                  <a:pt x="71120" y="233679"/>
                </a:lnTo>
                <a:lnTo>
                  <a:pt x="79375" y="222250"/>
                </a:lnTo>
                <a:lnTo>
                  <a:pt x="102235" y="186055"/>
                </a:lnTo>
                <a:lnTo>
                  <a:pt x="123190" y="149225"/>
                </a:lnTo>
                <a:lnTo>
                  <a:pt x="138430" y="113664"/>
                </a:lnTo>
                <a:lnTo>
                  <a:pt x="139700" y="110489"/>
                </a:lnTo>
                <a:lnTo>
                  <a:pt x="73660" y="110489"/>
                </a:lnTo>
                <a:lnTo>
                  <a:pt x="59690" y="107950"/>
                </a:lnTo>
                <a:lnTo>
                  <a:pt x="48260" y="100330"/>
                </a:lnTo>
                <a:lnTo>
                  <a:pt x="41275" y="88265"/>
                </a:lnTo>
                <a:lnTo>
                  <a:pt x="41910" y="70485"/>
                </a:lnTo>
                <a:lnTo>
                  <a:pt x="46355" y="56515"/>
                </a:lnTo>
                <a:lnTo>
                  <a:pt x="54610" y="47625"/>
                </a:lnTo>
                <a:lnTo>
                  <a:pt x="64770" y="41910"/>
                </a:lnTo>
                <a:lnTo>
                  <a:pt x="137795" y="41910"/>
                </a:lnTo>
                <a:lnTo>
                  <a:pt x="136525" y="38100"/>
                </a:lnTo>
                <a:lnTo>
                  <a:pt x="108585" y="8890"/>
                </a:lnTo>
                <a:lnTo>
                  <a:pt x="83185" y="635"/>
                </a:lnTo>
                <a:lnTo>
                  <a:pt x="73660" y="0"/>
                </a:lnTo>
                <a:close/>
              </a:path>
            </a:pathLst>
          </a:custGeom>
          <a:solidFill>
            <a:srgbClr val="6E1E78"/>
          </a:solidFill>
        </p:spPr>
        <p:txBody>
          <a:bodyPr wrap="square" lIns="0" tIns="0" rIns="0" bIns="0" rtlCol="0"/>
          <a:lstStyle/>
          <a:p>
            <a:endParaRPr sz="2000" dirty="0"/>
          </a:p>
        </p:txBody>
      </p:sp>
      <p:sp>
        <p:nvSpPr>
          <p:cNvPr id="15" name="object 15"/>
          <p:cNvSpPr/>
          <p:nvPr/>
        </p:nvSpPr>
        <p:spPr>
          <a:xfrm>
            <a:off x="222885" y="3522730"/>
            <a:ext cx="89991" cy="68580"/>
          </a:xfrm>
          <a:custGeom>
            <a:avLst/>
            <a:gdLst/>
            <a:ahLst/>
            <a:cxnLst/>
            <a:rect l="l" t="t" r="r" b="b"/>
            <a:pathLst>
              <a:path w="81915" h="68579">
                <a:moveTo>
                  <a:pt x="73025" y="0"/>
                </a:moveTo>
                <a:lnTo>
                  <a:pt x="0" y="0"/>
                </a:lnTo>
                <a:lnTo>
                  <a:pt x="17144" y="1905"/>
                </a:lnTo>
                <a:lnTo>
                  <a:pt x="29845" y="7620"/>
                </a:lnTo>
                <a:lnTo>
                  <a:pt x="38735" y="16510"/>
                </a:lnTo>
                <a:lnTo>
                  <a:pt x="43180" y="27940"/>
                </a:lnTo>
                <a:lnTo>
                  <a:pt x="41275" y="44450"/>
                </a:lnTo>
                <a:lnTo>
                  <a:pt x="34290" y="56515"/>
                </a:lnTo>
                <a:lnTo>
                  <a:pt x="24765" y="64769"/>
                </a:lnTo>
                <a:lnTo>
                  <a:pt x="12065" y="68580"/>
                </a:lnTo>
                <a:lnTo>
                  <a:pt x="74930" y="68580"/>
                </a:lnTo>
                <a:lnTo>
                  <a:pt x="77470" y="60325"/>
                </a:lnTo>
                <a:lnTo>
                  <a:pt x="80010" y="50165"/>
                </a:lnTo>
                <a:lnTo>
                  <a:pt x="81915" y="40005"/>
                </a:lnTo>
                <a:lnTo>
                  <a:pt x="80645" y="24130"/>
                </a:lnTo>
                <a:lnTo>
                  <a:pt x="76835" y="8890"/>
                </a:lnTo>
                <a:lnTo>
                  <a:pt x="73025" y="0"/>
                </a:lnTo>
                <a:close/>
              </a:path>
            </a:pathLst>
          </a:custGeom>
          <a:solidFill>
            <a:srgbClr val="6E1E78"/>
          </a:solidFill>
        </p:spPr>
        <p:txBody>
          <a:bodyPr wrap="square" lIns="0" tIns="0" rIns="0" bIns="0" rtlCol="0"/>
          <a:lstStyle/>
          <a:p>
            <a:endParaRPr sz="2000" dirty="0"/>
          </a:p>
        </p:txBody>
      </p:sp>
      <p:sp>
        <p:nvSpPr>
          <p:cNvPr id="16" name="object 16"/>
          <p:cNvSpPr/>
          <p:nvPr/>
        </p:nvSpPr>
        <p:spPr>
          <a:xfrm>
            <a:off x="158113" y="4625975"/>
            <a:ext cx="153473" cy="233679"/>
          </a:xfrm>
          <a:custGeom>
            <a:avLst/>
            <a:gdLst/>
            <a:ahLst/>
            <a:cxnLst/>
            <a:rect l="l" t="t" r="r" b="b"/>
            <a:pathLst>
              <a:path w="139700" h="233679">
                <a:moveTo>
                  <a:pt x="73660" y="0"/>
                </a:moveTo>
                <a:lnTo>
                  <a:pt x="33020" y="12064"/>
                </a:lnTo>
                <a:lnTo>
                  <a:pt x="6350" y="43179"/>
                </a:lnTo>
                <a:lnTo>
                  <a:pt x="0" y="70484"/>
                </a:lnTo>
                <a:lnTo>
                  <a:pt x="635" y="80009"/>
                </a:lnTo>
                <a:lnTo>
                  <a:pt x="12700" y="123824"/>
                </a:lnTo>
                <a:lnTo>
                  <a:pt x="29210" y="160019"/>
                </a:lnTo>
                <a:lnTo>
                  <a:pt x="50165" y="197484"/>
                </a:lnTo>
                <a:lnTo>
                  <a:pt x="71120" y="233679"/>
                </a:lnTo>
                <a:lnTo>
                  <a:pt x="79375" y="222249"/>
                </a:lnTo>
                <a:lnTo>
                  <a:pt x="102235" y="186054"/>
                </a:lnTo>
                <a:lnTo>
                  <a:pt x="123190" y="149224"/>
                </a:lnTo>
                <a:lnTo>
                  <a:pt x="138430" y="113664"/>
                </a:lnTo>
                <a:lnTo>
                  <a:pt x="139700" y="110489"/>
                </a:lnTo>
                <a:lnTo>
                  <a:pt x="73660" y="110489"/>
                </a:lnTo>
                <a:lnTo>
                  <a:pt x="59690" y="107949"/>
                </a:lnTo>
                <a:lnTo>
                  <a:pt x="48260" y="99694"/>
                </a:lnTo>
                <a:lnTo>
                  <a:pt x="41275" y="88264"/>
                </a:lnTo>
                <a:lnTo>
                  <a:pt x="41910" y="70484"/>
                </a:lnTo>
                <a:lnTo>
                  <a:pt x="46355" y="56514"/>
                </a:lnTo>
                <a:lnTo>
                  <a:pt x="54610" y="46989"/>
                </a:lnTo>
                <a:lnTo>
                  <a:pt x="64770" y="41909"/>
                </a:lnTo>
                <a:lnTo>
                  <a:pt x="137795" y="41909"/>
                </a:lnTo>
                <a:lnTo>
                  <a:pt x="136525" y="37464"/>
                </a:lnTo>
                <a:lnTo>
                  <a:pt x="108585" y="8889"/>
                </a:lnTo>
                <a:lnTo>
                  <a:pt x="83185" y="634"/>
                </a:lnTo>
                <a:lnTo>
                  <a:pt x="73660" y="0"/>
                </a:lnTo>
                <a:close/>
              </a:path>
            </a:pathLst>
          </a:custGeom>
          <a:solidFill>
            <a:srgbClr val="6E1E78"/>
          </a:solidFill>
        </p:spPr>
        <p:txBody>
          <a:bodyPr wrap="square" lIns="0" tIns="0" rIns="0" bIns="0" rtlCol="0"/>
          <a:lstStyle/>
          <a:p>
            <a:endParaRPr sz="2000" dirty="0"/>
          </a:p>
        </p:txBody>
      </p:sp>
      <p:sp>
        <p:nvSpPr>
          <p:cNvPr id="17" name="object 17"/>
          <p:cNvSpPr/>
          <p:nvPr/>
        </p:nvSpPr>
        <p:spPr>
          <a:xfrm>
            <a:off x="222885" y="4667883"/>
            <a:ext cx="89991" cy="68580"/>
          </a:xfrm>
          <a:custGeom>
            <a:avLst/>
            <a:gdLst/>
            <a:ahLst/>
            <a:cxnLst/>
            <a:rect l="l" t="t" r="r" b="b"/>
            <a:pathLst>
              <a:path w="81915" h="68579">
                <a:moveTo>
                  <a:pt x="73025" y="0"/>
                </a:moveTo>
                <a:lnTo>
                  <a:pt x="0" y="0"/>
                </a:lnTo>
                <a:lnTo>
                  <a:pt x="17144" y="1905"/>
                </a:lnTo>
                <a:lnTo>
                  <a:pt x="29845" y="7620"/>
                </a:lnTo>
                <a:lnTo>
                  <a:pt x="38735" y="16510"/>
                </a:lnTo>
                <a:lnTo>
                  <a:pt x="43180" y="27940"/>
                </a:lnTo>
                <a:lnTo>
                  <a:pt x="41275" y="43815"/>
                </a:lnTo>
                <a:lnTo>
                  <a:pt x="34290" y="56515"/>
                </a:lnTo>
                <a:lnTo>
                  <a:pt x="24765" y="64769"/>
                </a:lnTo>
                <a:lnTo>
                  <a:pt x="12065" y="68580"/>
                </a:lnTo>
                <a:lnTo>
                  <a:pt x="74930" y="68580"/>
                </a:lnTo>
                <a:lnTo>
                  <a:pt x="77470" y="60325"/>
                </a:lnTo>
                <a:lnTo>
                  <a:pt x="80010" y="50165"/>
                </a:lnTo>
                <a:lnTo>
                  <a:pt x="81915" y="40005"/>
                </a:lnTo>
                <a:lnTo>
                  <a:pt x="80645" y="24130"/>
                </a:lnTo>
                <a:lnTo>
                  <a:pt x="76835" y="8890"/>
                </a:lnTo>
                <a:lnTo>
                  <a:pt x="73025" y="0"/>
                </a:lnTo>
                <a:close/>
              </a:path>
            </a:pathLst>
          </a:custGeom>
          <a:solidFill>
            <a:srgbClr val="6E1E78"/>
          </a:solidFill>
        </p:spPr>
        <p:txBody>
          <a:bodyPr wrap="square" lIns="0" tIns="0" rIns="0" bIns="0" rtlCol="0"/>
          <a:lstStyle/>
          <a:p>
            <a:endParaRPr sz="2000" dirty="0"/>
          </a:p>
        </p:txBody>
      </p:sp>
      <p:sp>
        <p:nvSpPr>
          <p:cNvPr id="19" name="Titre 1"/>
          <p:cNvSpPr txBox="1">
            <a:spLocks/>
          </p:cNvSpPr>
          <p:nvPr/>
        </p:nvSpPr>
        <p:spPr>
          <a:xfrm>
            <a:off x="90136" y="163843"/>
            <a:ext cx="5163608" cy="428755"/>
          </a:xfrm>
          <a:prstGeom prst="rect">
            <a:avLst/>
          </a:prstGeom>
          <a:solidFill>
            <a:srgbClr val="6E1E78"/>
          </a:solidFill>
        </p:spPr>
        <p:txBody>
          <a:bodyPr rtlCol="0" anchor="ctr">
            <a:noAutofit/>
          </a:bodyPr>
          <a:lstStyle>
            <a:lvl1pPr>
              <a:defRPr>
                <a:latin typeface="+mj-lt"/>
                <a:ea typeface="+mj-ea"/>
                <a:cs typeface="+mj-cs"/>
              </a:defRPr>
            </a:lvl1pPr>
          </a:lstStyle>
          <a:p>
            <a:pPr algn="l">
              <a:defRPr/>
            </a:pPr>
            <a:r>
              <a:rPr lang="fr-FR" sz="1600" kern="0" cap="all" dirty="0">
                <a:solidFill>
                  <a:schemeClr val="bg1"/>
                </a:solidFill>
                <a:latin typeface="Avenir LT Std 55 Roman" pitchFamily="34" charset="0"/>
              </a:rPr>
              <a:t>Carte jvmalin ou (</a:t>
            </a:r>
            <a:r>
              <a:rPr lang="fr-FR" sz="1600" kern="0" cap="all" dirty="0" err="1">
                <a:solidFill>
                  <a:schemeClr val="bg1"/>
                </a:solidFill>
                <a:latin typeface="Avenir LT Std 55 Roman" pitchFamily="34" charset="0"/>
              </a:rPr>
              <a:t>multipass</a:t>
            </a:r>
            <a:r>
              <a:rPr lang="fr-FR" sz="1600" kern="0" cap="all" dirty="0">
                <a:solidFill>
                  <a:schemeClr val="bg1"/>
                </a:solidFill>
                <a:latin typeface="Avenir LT Std 55 Roman" pitchFamily="34" charset="0"/>
              </a:rPr>
              <a:t>)</a:t>
            </a:r>
          </a:p>
        </p:txBody>
      </p:sp>
      <p:sp>
        <p:nvSpPr>
          <p:cNvPr id="2" name="Espace réservé du numéro de diapositive 1"/>
          <p:cNvSpPr>
            <a:spLocks noGrp="1"/>
          </p:cNvSpPr>
          <p:nvPr>
            <p:ph type="sldNum" sz="quarter" idx="7"/>
          </p:nvPr>
        </p:nvSpPr>
        <p:spPr>
          <a:xfrm>
            <a:off x="3840481" y="7309766"/>
            <a:ext cx="1226820" cy="169277"/>
          </a:xfrm>
        </p:spPr>
        <p:txBody>
          <a:bodyPr/>
          <a:lstStyle/>
          <a:p>
            <a:fld id="{B6F15528-21DE-4FAA-801E-634DDDAF4B2B}" type="slidenum">
              <a:rPr lang="fr-FR" sz="1100" smtClean="0"/>
              <a:t>25</a:t>
            </a:fld>
            <a:endParaRPr lang="fr-FR"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89370" y="815975"/>
            <a:ext cx="5150438" cy="2363596"/>
          </a:xfrm>
          <a:prstGeom prst="rect">
            <a:avLst/>
          </a:prstGeom>
        </p:spPr>
        <p:txBody>
          <a:bodyPr vert="horz" wrap="square" lIns="0" tIns="0" rIns="0" bIns="0" rtlCol="0">
            <a:spAutoFit/>
          </a:bodyPr>
          <a:lstStyle/>
          <a:p>
            <a:pPr marL="145415">
              <a:lnSpc>
                <a:spcPct val="100000"/>
              </a:lnSpc>
            </a:pPr>
            <a:r>
              <a:rPr sz="1000" b="1" spc="-25" dirty="0">
                <a:solidFill>
                  <a:srgbClr val="6E1E78"/>
                </a:solidFill>
                <a:latin typeface="Avenir LT Std 35 Light" pitchFamily="34" charset="0"/>
                <a:cs typeface="Arial"/>
              </a:rPr>
              <a:t>P</a:t>
            </a:r>
            <a:r>
              <a:rPr sz="1000" b="1" spc="-40" dirty="0">
                <a:solidFill>
                  <a:srgbClr val="6E1E78"/>
                </a:solidFill>
                <a:latin typeface="Avenir LT Std 35 Light" pitchFamily="34" charset="0"/>
                <a:cs typeface="Arial"/>
              </a:rPr>
              <a:t>R</a:t>
            </a:r>
            <a:r>
              <a:rPr sz="1000" b="1" spc="-25" dirty="0">
                <a:solidFill>
                  <a:srgbClr val="6E1E78"/>
                </a:solidFill>
                <a:latin typeface="Avenir LT Std 35 Light" pitchFamily="34" charset="0"/>
                <a:cs typeface="Arial"/>
              </a:rPr>
              <a:t>É</a:t>
            </a:r>
            <a:r>
              <a:rPr sz="1000" b="1" spc="-30" dirty="0">
                <a:solidFill>
                  <a:srgbClr val="6E1E78"/>
                </a:solidFill>
                <a:latin typeface="Avenir LT Std 35 Light" pitchFamily="34" charset="0"/>
                <a:cs typeface="Arial"/>
              </a:rPr>
              <a:t>C</a:t>
            </a:r>
            <a:r>
              <a:rPr sz="1000" b="1" spc="-20" dirty="0">
                <a:solidFill>
                  <a:srgbClr val="6E1E78"/>
                </a:solidFill>
                <a:latin typeface="Avenir LT Std 35 Light" pitchFamily="34" charset="0"/>
                <a:cs typeface="Arial"/>
              </a:rPr>
              <a:t>ISIO</a:t>
            </a:r>
            <a:r>
              <a:rPr sz="1000" b="1" spc="-40" dirty="0">
                <a:solidFill>
                  <a:srgbClr val="6E1E78"/>
                </a:solidFill>
                <a:latin typeface="Avenir LT Std 35 Light" pitchFamily="34" charset="0"/>
                <a:cs typeface="Arial"/>
              </a:rPr>
              <a:t>N</a:t>
            </a:r>
            <a:r>
              <a:rPr sz="1000" b="1" spc="-25" dirty="0">
                <a:solidFill>
                  <a:srgbClr val="6E1E78"/>
                </a:solidFill>
                <a:latin typeface="Avenir LT Std 35 Light" pitchFamily="34" charset="0"/>
                <a:cs typeface="Arial"/>
              </a:rPr>
              <a:t>S</a:t>
            </a:r>
            <a:r>
              <a:rPr sz="1000" b="1" spc="35" dirty="0">
                <a:solidFill>
                  <a:srgbClr val="6E1E78"/>
                </a:solidFill>
                <a:latin typeface="Avenir LT Std 35 Light" pitchFamily="34" charset="0"/>
                <a:cs typeface="Arial"/>
              </a:rPr>
              <a:t> </a:t>
            </a:r>
            <a:r>
              <a:rPr sz="1000" b="1" dirty="0">
                <a:solidFill>
                  <a:srgbClr val="6E1E78"/>
                </a:solidFill>
                <a:latin typeface="Avenir LT Std 35 Light" pitchFamily="34" charset="0"/>
                <a:cs typeface="Arial"/>
              </a:rPr>
              <a:t>P</a:t>
            </a:r>
            <a:r>
              <a:rPr sz="1000" b="1" spc="-5" dirty="0">
                <a:solidFill>
                  <a:srgbClr val="6E1E78"/>
                </a:solidFill>
                <a:latin typeface="Avenir LT Std 35 Light" pitchFamily="34" charset="0"/>
                <a:cs typeface="Arial"/>
              </a:rPr>
              <a:t>OU</a:t>
            </a:r>
            <a:r>
              <a:rPr sz="1000" b="1" dirty="0">
                <a:solidFill>
                  <a:srgbClr val="6E1E78"/>
                </a:solidFill>
                <a:latin typeface="Avenir LT Std 35 Light" pitchFamily="34" charset="0"/>
                <a:cs typeface="Arial"/>
              </a:rPr>
              <a:t>R </a:t>
            </a:r>
            <a:r>
              <a:rPr sz="1000" b="1" spc="-50" dirty="0">
                <a:solidFill>
                  <a:srgbClr val="6E1E78"/>
                </a:solidFill>
                <a:latin typeface="Avenir LT Std 35 Light" pitchFamily="34" charset="0"/>
                <a:cs typeface="Arial"/>
              </a:rPr>
              <a:t>L</a:t>
            </a:r>
            <a:r>
              <a:rPr sz="1000" b="1" spc="-55" dirty="0">
                <a:solidFill>
                  <a:srgbClr val="6E1E78"/>
                </a:solidFill>
                <a:latin typeface="Avenir LT Std 35 Light" pitchFamily="34" charset="0"/>
                <a:cs typeface="Arial"/>
              </a:rPr>
              <a:t>E</a:t>
            </a:r>
            <a:r>
              <a:rPr sz="1000" b="1" spc="-40" dirty="0">
                <a:solidFill>
                  <a:srgbClr val="6E1E78"/>
                </a:solidFill>
                <a:latin typeface="Avenir LT Std 35 Light" pitchFamily="34" charset="0"/>
                <a:cs typeface="Arial"/>
              </a:rPr>
              <a:t>S</a:t>
            </a:r>
            <a:r>
              <a:rPr sz="1000" b="1" dirty="0">
                <a:solidFill>
                  <a:srgbClr val="6E1E78"/>
                </a:solidFill>
                <a:latin typeface="Avenir LT Std 35 Light" pitchFamily="34" charset="0"/>
                <a:cs typeface="Arial"/>
              </a:rPr>
              <a:t> </a:t>
            </a:r>
            <a:r>
              <a:rPr sz="1000" b="1" spc="-55" dirty="0">
                <a:solidFill>
                  <a:srgbClr val="6E1E78"/>
                </a:solidFill>
                <a:latin typeface="Avenir LT Std 35 Light" pitchFamily="34" charset="0"/>
                <a:cs typeface="Arial"/>
              </a:rPr>
              <a:t>CA</a:t>
            </a:r>
            <a:r>
              <a:rPr sz="1000" b="1" spc="-65" dirty="0">
                <a:solidFill>
                  <a:srgbClr val="6E1E78"/>
                </a:solidFill>
                <a:latin typeface="Avenir LT Std 35 Light" pitchFamily="34" charset="0"/>
                <a:cs typeface="Arial"/>
              </a:rPr>
              <a:t>R</a:t>
            </a:r>
            <a:r>
              <a:rPr sz="1000" b="1" spc="-50" dirty="0">
                <a:solidFill>
                  <a:srgbClr val="6E1E78"/>
                </a:solidFill>
                <a:latin typeface="Avenir LT Std 35 Light" pitchFamily="34" charset="0"/>
                <a:cs typeface="Arial"/>
              </a:rPr>
              <a:t>T</a:t>
            </a:r>
            <a:r>
              <a:rPr sz="1000" b="1" spc="-55" dirty="0">
                <a:solidFill>
                  <a:srgbClr val="6E1E78"/>
                </a:solidFill>
                <a:latin typeface="Avenir LT Std 35 Light" pitchFamily="34" charset="0"/>
                <a:cs typeface="Arial"/>
              </a:rPr>
              <a:t>E</a:t>
            </a:r>
            <a:r>
              <a:rPr sz="1000" b="1" spc="-40" dirty="0">
                <a:solidFill>
                  <a:srgbClr val="6E1E78"/>
                </a:solidFill>
                <a:latin typeface="Avenir LT Std 35 Light" pitchFamily="34" charset="0"/>
                <a:cs typeface="Arial"/>
              </a:rPr>
              <a:t>S</a:t>
            </a:r>
            <a:r>
              <a:rPr sz="1000" b="1" spc="95" dirty="0">
                <a:solidFill>
                  <a:srgbClr val="6E1E78"/>
                </a:solidFill>
                <a:latin typeface="Avenir LT Std 35 Light" pitchFamily="34" charset="0"/>
                <a:cs typeface="Arial"/>
              </a:rPr>
              <a:t> </a:t>
            </a:r>
            <a:r>
              <a:rPr sz="1000" b="1" dirty="0">
                <a:solidFill>
                  <a:srgbClr val="6E1E78"/>
                </a:solidFill>
                <a:latin typeface="Avenir LT Std 35 Light" pitchFamily="34" charset="0"/>
                <a:cs typeface="Arial"/>
              </a:rPr>
              <a:t>IL</a:t>
            </a:r>
            <a:r>
              <a:rPr sz="1000" b="1" spc="-15" dirty="0">
                <a:solidFill>
                  <a:srgbClr val="6E1E78"/>
                </a:solidFill>
                <a:latin typeface="Avenir LT Std 35 Light" pitchFamily="34" charset="0"/>
                <a:cs typeface="Arial"/>
              </a:rPr>
              <a:t>L</a:t>
            </a:r>
            <a:r>
              <a:rPr sz="1000" b="1" dirty="0">
                <a:solidFill>
                  <a:srgbClr val="6E1E78"/>
                </a:solidFill>
                <a:latin typeface="Avenir LT Std 35 Light" pitchFamily="34" charset="0"/>
                <a:cs typeface="Arial"/>
              </a:rPr>
              <a:t>I</a:t>
            </a:r>
            <a:r>
              <a:rPr sz="1000" b="1" spc="-10" dirty="0">
                <a:solidFill>
                  <a:srgbClr val="6E1E78"/>
                </a:solidFill>
                <a:latin typeface="Avenir LT Std 35 Light" pitchFamily="34" charset="0"/>
                <a:cs typeface="Arial"/>
              </a:rPr>
              <a:t>S</a:t>
            </a:r>
            <a:r>
              <a:rPr sz="1000" b="1" dirty="0">
                <a:solidFill>
                  <a:srgbClr val="6E1E78"/>
                </a:solidFill>
                <a:latin typeface="Avenir LT Std 35 Light" pitchFamily="34" charset="0"/>
                <a:cs typeface="Arial"/>
              </a:rPr>
              <a:t>I</a:t>
            </a:r>
            <a:r>
              <a:rPr sz="1000" b="1" spc="-5" dirty="0">
                <a:solidFill>
                  <a:srgbClr val="6E1E78"/>
                </a:solidFill>
                <a:latin typeface="Avenir LT Std 35 Light" pitchFamily="34" charset="0"/>
                <a:cs typeface="Arial"/>
              </a:rPr>
              <a:t>B</a:t>
            </a:r>
            <a:r>
              <a:rPr sz="1000" b="1" dirty="0">
                <a:solidFill>
                  <a:srgbClr val="6E1E78"/>
                </a:solidFill>
                <a:latin typeface="Avenir LT Std 35 Light" pitchFamily="34" charset="0"/>
                <a:cs typeface="Arial"/>
              </a:rPr>
              <a:t>L</a:t>
            </a:r>
            <a:r>
              <a:rPr sz="1000" b="1" spc="-10" dirty="0">
                <a:solidFill>
                  <a:srgbClr val="6E1E78"/>
                </a:solidFill>
                <a:latin typeface="Avenir LT Std 35 Light" pitchFamily="34" charset="0"/>
                <a:cs typeface="Arial"/>
              </a:rPr>
              <a:t>E</a:t>
            </a:r>
            <a:r>
              <a:rPr sz="1000" b="1" dirty="0">
                <a:solidFill>
                  <a:srgbClr val="6E1E78"/>
                </a:solidFill>
                <a:latin typeface="Avenir LT Std 35 Light" pitchFamily="34" charset="0"/>
                <a:cs typeface="Arial"/>
              </a:rPr>
              <a:t>S</a:t>
            </a:r>
            <a:endParaRPr lang="fr-FR" sz="1000" b="1" dirty="0">
              <a:solidFill>
                <a:srgbClr val="6E1E78"/>
              </a:solidFill>
              <a:latin typeface="Avenir LT Std 35 Light" pitchFamily="34" charset="0"/>
              <a:cs typeface="Arial"/>
            </a:endParaRPr>
          </a:p>
          <a:p>
            <a:pPr marL="145415">
              <a:lnSpc>
                <a:spcPct val="100000"/>
              </a:lnSpc>
            </a:pPr>
            <a:endParaRPr sz="800" dirty="0">
              <a:solidFill>
                <a:srgbClr val="6E1E78"/>
              </a:solidFill>
              <a:latin typeface="Avenir LT Std 35 Light" pitchFamily="34" charset="0"/>
              <a:cs typeface="Arial"/>
            </a:endParaRPr>
          </a:p>
          <a:p>
            <a:pPr marL="12700">
              <a:lnSpc>
                <a:spcPct val="100000"/>
              </a:lnSpc>
              <a:spcBef>
                <a:spcPts val="635"/>
              </a:spcBef>
              <a:buChar char="-"/>
              <a:tabLst>
                <a:tab pos="78740" algn="l"/>
              </a:tabLst>
            </a:pPr>
            <a:r>
              <a:rPr sz="900" spc="-5" dirty="0">
                <a:latin typeface="Avenir LT Std 35 Light" pitchFamily="34" charset="0"/>
                <a:cs typeface="Arial"/>
              </a:rPr>
              <a:t>Dé</a:t>
            </a:r>
            <a:r>
              <a:rPr sz="900" dirty="0">
                <a:latin typeface="Avenir LT Std 35 Light" pitchFamily="34" charset="0"/>
                <a:cs typeface="Arial"/>
              </a:rPr>
              <a:t>li</a:t>
            </a:r>
            <a:r>
              <a:rPr sz="900" spc="-10" dirty="0">
                <a:latin typeface="Avenir LT Std 35 Light" pitchFamily="34" charset="0"/>
                <a:cs typeface="Arial"/>
              </a:rPr>
              <a:t>v</a:t>
            </a:r>
            <a:r>
              <a:rPr sz="900" spc="-20" dirty="0">
                <a:latin typeface="Avenir LT Std 35 Light" pitchFamily="34" charset="0"/>
                <a:cs typeface="Arial"/>
              </a:rPr>
              <a:t>r</a:t>
            </a:r>
            <a:r>
              <a:rPr sz="900" spc="-5" dirty="0">
                <a:latin typeface="Avenir LT Std 35 Light" pitchFamily="34" charset="0"/>
                <a:cs typeface="Arial"/>
              </a:rPr>
              <a:t>e</a:t>
            </a:r>
            <a:r>
              <a:rPr sz="900" dirty="0">
                <a:latin typeface="Avenir LT Std 35 Light" pitchFamily="34" charset="0"/>
                <a:cs typeface="Arial"/>
              </a:rPr>
              <a:t>r</a:t>
            </a:r>
            <a:r>
              <a:rPr sz="900" spc="35" dirty="0">
                <a:latin typeface="Avenir LT Std 35 Light" pitchFamily="34" charset="0"/>
                <a:cs typeface="Arial"/>
              </a:rPr>
              <a:t> </a:t>
            </a:r>
            <a:r>
              <a:rPr sz="900" spc="-5" dirty="0">
                <a:latin typeface="Avenir LT Std 35 Light" pitchFamily="34" charset="0"/>
                <a:cs typeface="Arial"/>
              </a:rPr>
              <a:t>u</a:t>
            </a:r>
            <a:r>
              <a:rPr sz="900" dirty="0">
                <a:latin typeface="Avenir LT Std 35 Light" pitchFamily="34" charset="0"/>
                <a:cs typeface="Arial"/>
              </a:rPr>
              <a:t>n</a:t>
            </a:r>
            <a:r>
              <a:rPr sz="900" spc="25" dirty="0">
                <a:latin typeface="Avenir LT Std 35 Light" pitchFamily="34" charset="0"/>
                <a:cs typeface="Arial"/>
              </a:rPr>
              <a:t> </a:t>
            </a:r>
            <a:r>
              <a:rPr sz="900" spc="-5" dirty="0">
                <a:latin typeface="Avenir LT Std 35 Light" pitchFamily="34" charset="0"/>
                <a:cs typeface="Arial"/>
              </a:rPr>
              <a:t>C</a:t>
            </a:r>
            <a:r>
              <a:rPr sz="900" dirty="0">
                <a:latin typeface="Avenir LT Std 35 Light" pitchFamily="34" charset="0"/>
                <a:cs typeface="Arial"/>
              </a:rPr>
              <a:t>C </a:t>
            </a:r>
            <a:r>
              <a:rPr sz="900" spc="-80" dirty="0">
                <a:latin typeface="Avenir LT Std 35 Light" pitchFamily="34" charset="0"/>
                <a:cs typeface="Arial"/>
              </a:rPr>
              <a:t> </a:t>
            </a:r>
            <a:r>
              <a:rPr sz="900" spc="-5" dirty="0">
                <a:latin typeface="Avenir LT Std 35 Light" pitchFamily="34" charset="0"/>
                <a:cs typeface="Arial"/>
              </a:rPr>
              <a:t>13</a:t>
            </a:r>
            <a:r>
              <a:rPr sz="900" dirty="0">
                <a:latin typeface="Avenir LT Std 35 Light" pitchFamily="34" charset="0"/>
                <a:cs typeface="Arial"/>
              </a:rPr>
              <a:t>2</a:t>
            </a:r>
            <a:r>
              <a:rPr sz="900" spc="10" dirty="0">
                <a:latin typeface="Avenir LT Std 35 Light" pitchFamily="34" charset="0"/>
                <a:cs typeface="Arial"/>
              </a:rPr>
              <a:t> </a:t>
            </a:r>
            <a:r>
              <a:rPr sz="900" spc="-5" dirty="0">
                <a:latin typeface="Avenir LT Std 35 Light" pitchFamily="34" charset="0"/>
                <a:cs typeface="Arial"/>
              </a:rPr>
              <a:t>a</a:t>
            </a:r>
            <a:r>
              <a:rPr sz="900" dirty="0">
                <a:latin typeface="Avenir LT Std 35 Light" pitchFamily="34" charset="0"/>
                <a:cs typeface="Arial"/>
              </a:rPr>
              <a:t>u</a:t>
            </a:r>
            <a:r>
              <a:rPr sz="900" spc="-35" dirty="0">
                <a:latin typeface="Avenir LT Std 35 Light" pitchFamily="34" charset="0"/>
                <a:cs typeface="Arial"/>
              </a:rPr>
              <a:t> </a:t>
            </a:r>
            <a:r>
              <a:rPr sz="900" spc="10" dirty="0">
                <a:latin typeface="Avenir LT Std 35 Light" pitchFamily="34" charset="0"/>
                <a:cs typeface="Arial"/>
              </a:rPr>
              <a:t>m</a:t>
            </a:r>
            <a:r>
              <a:rPr sz="900" spc="-5" dirty="0">
                <a:latin typeface="Avenir LT Std 35 Light" pitchFamily="34" charset="0"/>
                <a:cs typeface="Arial"/>
              </a:rPr>
              <a:t>o</a:t>
            </a:r>
            <a:r>
              <a:rPr sz="900" spc="-10" dirty="0">
                <a:latin typeface="Avenir LT Std 35 Light" pitchFamily="34" charset="0"/>
                <a:cs typeface="Arial"/>
              </a:rPr>
              <a:t>t</a:t>
            </a:r>
            <a:r>
              <a:rPr sz="900" dirty="0">
                <a:latin typeface="Avenir LT Std 35 Light" pitchFamily="34" charset="0"/>
                <a:cs typeface="Arial"/>
              </a:rPr>
              <a:t>if </a:t>
            </a:r>
            <a:r>
              <a:rPr sz="900" spc="-95" dirty="0">
                <a:latin typeface="Avenir LT Std 35 Light" pitchFamily="34" charset="0"/>
                <a:cs typeface="Arial"/>
              </a:rPr>
              <a:t> </a:t>
            </a:r>
            <a:r>
              <a:rPr sz="900" dirty="0">
                <a:latin typeface="Avenir LT Std 35 Light" pitchFamily="34" charset="0"/>
                <a:cs typeface="Arial"/>
              </a:rPr>
              <a:t>«</a:t>
            </a:r>
            <a:r>
              <a:rPr sz="900" spc="-60" dirty="0">
                <a:latin typeface="Avenir LT Std 35 Light" pitchFamily="34" charset="0"/>
                <a:cs typeface="Arial"/>
              </a:rPr>
              <a:t> </a:t>
            </a:r>
            <a:r>
              <a:rPr lang="fr-FR" sz="900" spc="-45" dirty="0">
                <a:latin typeface="Avenir LT Std 35 Light" pitchFamily="34" charset="0"/>
                <a:cs typeface="Arial"/>
              </a:rPr>
              <a:t>S</a:t>
            </a:r>
            <a:r>
              <a:rPr lang="fr-FR" sz="900" spc="-40" dirty="0">
                <a:latin typeface="Avenir LT Std 35 Light" pitchFamily="34" charset="0"/>
                <a:cs typeface="Arial"/>
              </a:rPr>
              <a:t>ans</a:t>
            </a:r>
            <a:r>
              <a:rPr lang="fr-FR" sz="900" spc="25" dirty="0">
                <a:latin typeface="Avenir LT Std 35 Light" pitchFamily="34" charset="0"/>
                <a:cs typeface="Arial"/>
              </a:rPr>
              <a:t>  Titre Valable</a:t>
            </a:r>
            <a:r>
              <a:rPr lang="fr-FR" sz="900" dirty="0">
                <a:latin typeface="Avenir LT Std 35 Light" pitchFamily="34" charset="0"/>
                <a:cs typeface="Arial"/>
              </a:rPr>
              <a:t> </a:t>
            </a:r>
            <a:r>
              <a:rPr lang="fr-FR" sz="900" spc="-80" dirty="0">
                <a:latin typeface="Avenir LT Std 35 Light" pitchFamily="34" charset="0"/>
                <a:cs typeface="Arial"/>
              </a:rPr>
              <a:t> </a:t>
            </a:r>
            <a:r>
              <a:rPr sz="900" dirty="0">
                <a:latin typeface="Avenir LT Std 35 Light" pitchFamily="34" charset="0"/>
                <a:cs typeface="Arial"/>
              </a:rPr>
              <a:t>»</a:t>
            </a:r>
            <a:r>
              <a:rPr sz="900" spc="-50" dirty="0">
                <a:latin typeface="Avenir LT Std 35 Light" pitchFamily="34" charset="0"/>
                <a:cs typeface="Arial"/>
              </a:rPr>
              <a:t> </a:t>
            </a:r>
            <a:r>
              <a:rPr sz="900" spc="-5" dirty="0">
                <a:latin typeface="Avenir LT Std 35 Light" pitchFamily="34" charset="0"/>
                <a:cs typeface="Arial"/>
              </a:rPr>
              <a:t>a</a:t>
            </a:r>
            <a:r>
              <a:rPr sz="900" dirty="0">
                <a:latin typeface="Avenir LT Std 35 Light" pitchFamily="34" charset="0"/>
                <a:cs typeface="Arial"/>
              </a:rPr>
              <a:t>u</a:t>
            </a:r>
            <a:r>
              <a:rPr sz="900" spc="-25" dirty="0">
                <a:latin typeface="Avenir LT Std 35 Light" pitchFamily="34" charset="0"/>
                <a:cs typeface="Arial"/>
              </a:rPr>
              <a:t> </a:t>
            </a:r>
            <a:r>
              <a:rPr sz="900" dirty="0">
                <a:latin typeface="Avenir LT Std 35 Light" pitchFamily="34" charset="0"/>
                <a:cs typeface="Arial"/>
              </a:rPr>
              <a:t>t</a:t>
            </a:r>
            <a:r>
              <a:rPr sz="900" spc="-5" dirty="0">
                <a:latin typeface="Avenir LT Std 35 Light" pitchFamily="34" charset="0"/>
                <a:cs typeface="Arial"/>
              </a:rPr>
              <a:t>ar</a:t>
            </a:r>
            <a:r>
              <a:rPr sz="900" dirty="0">
                <a:latin typeface="Avenir LT Std 35 Light" pitchFamily="34" charset="0"/>
                <a:cs typeface="Arial"/>
              </a:rPr>
              <a:t>if</a:t>
            </a:r>
            <a:r>
              <a:rPr sz="900" spc="55"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50" dirty="0">
                <a:latin typeface="Avenir LT Std 35 Light" pitchFamily="34" charset="0"/>
                <a:cs typeface="Arial"/>
              </a:rPr>
              <a:t> </a:t>
            </a:r>
            <a:r>
              <a:rPr sz="900" spc="20" dirty="0">
                <a:latin typeface="Avenir LT Std 35 Light" pitchFamily="34" charset="0"/>
                <a:cs typeface="Arial"/>
              </a:rPr>
              <a:t>bo</a:t>
            </a:r>
            <a:r>
              <a:rPr sz="900" spc="-5" dirty="0">
                <a:latin typeface="Avenir LT Std 35 Light" pitchFamily="34" charset="0"/>
                <a:cs typeface="Arial"/>
              </a:rPr>
              <a:t>r</a:t>
            </a:r>
            <a:r>
              <a:rPr sz="900" spc="30" dirty="0">
                <a:latin typeface="Avenir LT Std 35 Light" pitchFamily="34" charset="0"/>
                <a:cs typeface="Arial"/>
              </a:rPr>
              <a:t>d</a:t>
            </a:r>
            <a:endParaRPr sz="900" dirty="0">
              <a:latin typeface="Avenir LT Std 35 Light" pitchFamily="34" charset="0"/>
              <a:cs typeface="Arial"/>
            </a:endParaRPr>
          </a:p>
          <a:p>
            <a:pPr marL="12700" marR="78105">
              <a:lnSpc>
                <a:spcPct val="113799"/>
              </a:lnSpc>
              <a:spcBef>
                <a:spcPts val="120"/>
              </a:spcBef>
              <a:buChar char="-"/>
              <a:tabLst>
                <a:tab pos="78740" algn="l"/>
              </a:tabLst>
            </a:pPr>
            <a:r>
              <a:rPr sz="900" spc="-35" dirty="0">
                <a:latin typeface="Avenir LT Std 35 Light" pitchFamily="34" charset="0"/>
                <a:cs typeface="Arial"/>
              </a:rPr>
              <a:t>P</a:t>
            </a:r>
            <a:r>
              <a:rPr sz="900" spc="-25" dirty="0">
                <a:latin typeface="Avenir LT Std 35 Light" pitchFamily="34" charset="0"/>
                <a:cs typeface="Arial"/>
              </a:rPr>
              <a:t>er</a:t>
            </a:r>
            <a:r>
              <a:rPr sz="900" spc="-20" dirty="0">
                <a:latin typeface="Avenir LT Std 35 Light" pitchFamily="34" charset="0"/>
                <a:cs typeface="Arial"/>
              </a:rPr>
              <a:t>so</a:t>
            </a:r>
            <a:r>
              <a:rPr sz="900" spc="-30" dirty="0">
                <a:latin typeface="Avenir LT Std 35 Light" pitchFamily="34" charset="0"/>
                <a:cs typeface="Arial"/>
              </a:rPr>
              <a:t>n</a:t>
            </a:r>
            <a:r>
              <a:rPr sz="900" spc="-20" dirty="0">
                <a:latin typeface="Avenir LT Std 35 Light" pitchFamily="34" charset="0"/>
                <a:cs typeface="Arial"/>
              </a:rPr>
              <a:t>nal</a:t>
            </a:r>
            <a:r>
              <a:rPr sz="900" spc="-15" dirty="0">
                <a:latin typeface="Avenir LT Std 35 Light" pitchFamily="34" charset="0"/>
                <a:cs typeface="Arial"/>
              </a:rPr>
              <a:t>i</a:t>
            </a:r>
            <a:r>
              <a:rPr sz="900" spc="-10" dirty="0">
                <a:latin typeface="Avenir LT Std 35 Light" pitchFamily="34" charset="0"/>
                <a:cs typeface="Arial"/>
              </a:rPr>
              <a:t>s</a:t>
            </a:r>
            <a:r>
              <a:rPr sz="900" spc="-30" dirty="0">
                <a:latin typeface="Avenir LT Std 35 Light" pitchFamily="34" charset="0"/>
                <a:cs typeface="Arial"/>
              </a:rPr>
              <a:t>e</a:t>
            </a:r>
            <a:r>
              <a:rPr sz="900" spc="-15" dirty="0">
                <a:latin typeface="Avenir LT Std 35 Light" pitchFamily="34" charset="0"/>
                <a:cs typeface="Arial"/>
              </a:rPr>
              <a:t>r</a:t>
            </a:r>
            <a:r>
              <a:rPr sz="900" spc="25" dirty="0">
                <a:latin typeface="Avenir LT Std 35 Light" pitchFamily="34" charset="0"/>
                <a:cs typeface="Arial"/>
              </a:rPr>
              <a:t> </a:t>
            </a:r>
            <a:r>
              <a:rPr sz="900" spc="5" dirty="0">
                <a:latin typeface="Avenir LT Std 35 Light" pitchFamily="34" charset="0"/>
                <a:cs typeface="Arial"/>
              </a:rPr>
              <a:t>c</a:t>
            </a:r>
            <a:r>
              <a:rPr sz="900" dirty="0">
                <a:latin typeface="Avenir LT Std 35 Light" pitchFamily="34" charset="0"/>
                <a:cs typeface="Arial"/>
              </a:rPr>
              <a:t>e </a:t>
            </a:r>
            <a:r>
              <a:rPr sz="900" spc="-5" dirty="0">
                <a:latin typeface="Avenir LT Std 35 Light" pitchFamily="34" charset="0"/>
                <a:cs typeface="Arial"/>
              </a:rPr>
              <a:t>bu</a:t>
            </a:r>
            <a:r>
              <a:rPr sz="900" dirty="0">
                <a:latin typeface="Avenir LT Std 35 Light" pitchFamily="34" charset="0"/>
                <a:cs typeface="Arial"/>
              </a:rPr>
              <a:t>ll</a:t>
            </a:r>
            <a:r>
              <a:rPr sz="900" spc="-5" dirty="0">
                <a:latin typeface="Avenir LT Std 35 Light" pitchFamily="34" charset="0"/>
                <a:cs typeface="Arial"/>
              </a:rPr>
              <a:t>e</a:t>
            </a:r>
            <a:r>
              <a:rPr sz="900" dirty="0">
                <a:latin typeface="Avenir LT Std 35 Light" pitchFamily="34" charset="0"/>
                <a:cs typeface="Arial"/>
              </a:rPr>
              <a:t>tin </a:t>
            </a:r>
            <a:r>
              <a:rPr sz="900" spc="-75" dirty="0">
                <a:latin typeface="Avenir LT Std 35 Light" pitchFamily="34" charset="0"/>
                <a:cs typeface="Arial"/>
              </a:rPr>
              <a:t> </a:t>
            </a:r>
            <a:r>
              <a:rPr sz="900" spc="-20" dirty="0">
                <a:latin typeface="Avenir LT Std 35 Light" pitchFamily="34" charset="0"/>
                <a:cs typeface="Arial"/>
              </a:rPr>
              <a:t>e</a:t>
            </a:r>
            <a:r>
              <a:rPr sz="900" dirty="0">
                <a:latin typeface="Avenir LT Std 35 Light" pitchFamily="34" charset="0"/>
                <a:cs typeface="Arial"/>
              </a:rPr>
              <a:t>t</a:t>
            </a:r>
            <a:r>
              <a:rPr sz="900" spc="70" dirty="0">
                <a:latin typeface="Avenir LT Std 35 Light" pitchFamily="34" charset="0"/>
                <a:cs typeface="Arial"/>
              </a:rPr>
              <a:t> </a:t>
            </a:r>
            <a:r>
              <a:rPr sz="900" spc="-5" dirty="0">
                <a:latin typeface="Avenir LT Std 35 Light" pitchFamily="34" charset="0"/>
                <a:cs typeface="Arial"/>
              </a:rPr>
              <a:t>pré</a:t>
            </a:r>
            <a:r>
              <a:rPr sz="900" spc="-10" dirty="0">
                <a:latin typeface="Avenir LT Std 35 Light" pitchFamily="34" charset="0"/>
                <a:cs typeface="Arial"/>
              </a:rPr>
              <a:t>c</a:t>
            </a:r>
            <a:r>
              <a:rPr sz="900" spc="-15" dirty="0">
                <a:latin typeface="Avenir LT Std 35 Light" pitchFamily="34" charset="0"/>
                <a:cs typeface="Arial"/>
              </a:rPr>
              <a:t>i</a:t>
            </a:r>
            <a:r>
              <a:rPr sz="900" spc="5" dirty="0">
                <a:latin typeface="Avenir LT Std 35 Light" pitchFamily="34" charset="0"/>
                <a:cs typeface="Arial"/>
              </a:rPr>
              <a:t>s</a:t>
            </a:r>
            <a:r>
              <a:rPr sz="900" spc="-5" dirty="0">
                <a:latin typeface="Avenir LT Std 35 Light" pitchFamily="34" charset="0"/>
                <a:cs typeface="Arial"/>
              </a:rPr>
              <a:t>e</a:t>
            </a:r>
            <a:r>
              <a:rPr sz="900" dirty="0">
                <a:latin typeface="Avenir LT Std 35 Light" pitchFamily="34" charset="0"/>
                <a:cs typeface="Arial"/>
              </a:rPr>
              <a:t>r</a:t>
            </a:r>
            <a:r>
              <a:rPr sz="900" spc="-10" dirty="0">
                <a:latin typeface="Avenir LT Std 35 Light" pitchFamily="34" charset="0"/>
                <a:cs typeface="Arial"/>
              </a:rPr>
              <a:t> </a:t>
            </a:r>
            <a:r>
              <a:rPr sz="900" spc="-5" dirty="0">
                <a:latin typeface="Avenir LT Std 35 Light" pitchFamily="34" charset="0"/>
                <a:cs typeface="Arial"/>
              </a:rPr>
              <a:t>e</a:t>
            </a:r>
            <a:r>
              <a:rPr sz="900" dirty="0">
                <a:latin typeface="Avenir LT Std 35 Light" pitchFamily="34" charset="0"/>
                <a:cs typeface="Arial"/>
              </a:rPr>
              <a:t>n</a:t>
            </a:r>
            <a:r>
              <a:rPr sz="900" spc="10" dirty="0">
                <a:latin typeface="Avenir LT Std 35 Light" pitchFamily="34" charset="0"/>
                <a:cs typeface="Arial"/>
              </a:rPr>
              <a:t> </a:t>
            </a:r>
            <a:r>
              <a:rPr sz="900" spc="5" dirty="0">
                <a:latin typeface="Avenir LT Std 35 Light" pitchFamily="34" charset="0"/>
                <a:cs typeface="Arial"/>
              </a:rPr>
              <a:t>c</a:t>
            </a:r>
            <a:r>
              <a:rPr sz="900" spc="-15" dirty="0">
                <a:latin typeface="Avenir LT Std 35 Light" pitchFamily="34" charset="0"/>
                <a:cs typeface="Arial"/>
              </a:rPr>
              <a:t>o</a:t>
            </a:r>
            <a:r>
              <a:rPr sz="900" dirty="0">
                <a:latin typeface="Avenir LT Std 35 Light" pitchFamily="34" charset="0"/>
                <a:cs typeface="Arial"/>
              </a:rPr>
              <a:t>mm</a:t>
            </a:r>
            <a:r>
              <a:rPr sz="900" spc="-5" dirty="0">
                <a:latin typeface="Avenir LT Std 35 Light" pitchFamily="34" charset="0"/>
                <a:cs typeface="Arial"/>
              </a:rPr>
              <a:t>en</a:t>
            </a:r>
            <a:r>
              <a:rPr sz="900" dirty="0">
                <a:latin typeface="Avenir LT Std 35 Light" pitchFamily="34" charset="0"/>
                <a:cs typeface="Arial"/>
              </a:rPr>
              <a:t>t</a:t>
            </a:r>
            <a:r>
              <a:rPr sz="900" spc="-5" dirty="0">
                <a:latin typeface="Avenir LT Std 35 Light" pitchFamily="34" charset="0"/>
                <a:cs typeface="Arial"/>
              </a:rPr>
              <a:t>a</a:t>
            </a:r>
            <a:r>
              <a:rPr sz="900" dirty="0">
                <a:latin typeface="Avenir LT Std 35 Light" pitchFamily="34" charset="0"/>
                <a:cs typeface="Arial"/>
              </a:rPr>
              <a:t>i</a:t>
            </a:r>
            <a:r>
              <a:rPr sz="900" spc="-20" dirty="0">
                <a:latin typeface="Avenir LT Std 35 Light" pitchFamily="34" charset="0"/>
                <a:cs typeface="Arial"/>
              </a:rPr>
              <a:t>r</a:t>
            </a:r>
            <a:r>
              <a:rPr sz="900" dirty="0">
                <a:latin typeface="Avenir LT Std 35 Light" pitchFamily="34" charset="0"/>
                <a:cs typeface="Arial"/>
              </a:rPr>
              <a:t>e</a:t>
            </a:r>
            <a:r>
              <a:rPr sz="900" spc="50" dirty="0">
                <a:latin typeface="Avenir LT Std 35 Light" pitchFamily="34" charset="0"/>
                <a:cs typeface="Arial"/>
              </a:rPr>
              <a:t> </a:t>
            </a:r>
            <a:r>
              <a:rPr sz="900" dirty="0">
                <a:latin typeface="Avenir LT Std 35 Light" pitchFamily="34" charset="0"/>
                <a:cs typeface="Arial"/>
              </a:rPr>
              <a:t>«</a:t>
            </a:r>
            <a:r>
              <a:rPr sz="900" spc="-35" dirty="0">
                <a:latin typeface="Avenir LT Std 35 Light" pitchFamily="34" charset="0"/>
                <a:cs typeface="Arial"/>
              </a:rPr>
              <a:t> </a:t>
            </a:r>
            <a:r>
              <a:rPr sz="900" spc="-5" dirty="0">
                <a:latin typeface="Avenir LT Std 35 Light" pitchFamily="34" charset="0"/>
                <a:cs typeface="Arial"/>
              </a:rPr>
              <a:t>Car</a:t>
            </a:r>
            <a:r>
              <a:rPr sz="900" dirty="0">
                <a:latin typeface="Avenir LT Std 35 Light" pitchFamily="34" charset="0"/>
                <a:cs typeface="Arial"/>
              </a:rPr>
              <a:t>te</a:t>
            </a:r>
            <a:r>
              <a:rPr sz="900" spc="-10" dirty="0">
                <a:latin typeface="Avenir LT Std 35 Light" pitchFamily="34" charset="0"/>
                <a:cs typeface="Arial"/>
              </a:rPr>
              <a:t> </a:t>
            </a:r>
            <a:r>
              <a:rPr sz="900" spc="15" dirty="0">
                <a:latin typeface="Avenir LT Std 35 Light" pitchFamily="34" charset="0"/>
                <a:cs typeface="Arial"/>
              </a:rPr>
              <a:t>bi</a:t>
            </a:r>
            <a:r>
              <a:rPr sz="900" dirty="0">
                <a:latin typeface="Avenir LT Std 35 Light" pitchFamily="34" charset="0"/>
                <a:cs typeface="Arial"/>
              </a:rPr>
              <a:t>l</a:t>
            </a:r>
            <a:r>
              <a:rPr sz="900" spc="15" dirty="0">
                <a:latin typeface="Avenir LT Std 35 Light" pitchFamily="34" charset="0"/>
                <a:cs typeface="Arial"/>
              </a:rPr>
              <a:t>let</a:t>
            </a:r>
            <a:r>
              <a:rPr sz="900" dirty="0">
                <a:latin typeface="Avenir LT Std 35 Light" pitchFamily="34" charset="0"/>
                <a:cs typeface="Arial"/>
              </a:rPr>
              <a:t>t</a:t>
            </a:r>
            <a:r>
              <a:rPr sz="900" spc="15" dirty="0">
                <a:latin typeface="Avenir LT Std 35 Light" pitchFamily="34" charset="0"/>
                <a:cs typeface="Arial"/>
              </a:rPr>
              <a:t>ique</a:t>
            </a:r>
            <a:r>
              <a:rPr sz="900" spc="20" dirty="0">
                <a:latin typeface="Avenir LT Std 35 Light" pitchFamily="34" charset="0"/>
                <a:cs typeface="Arial"/>
              </a:rPr>
              <a:t> </a:t>
            </a:r>
            <a:r>
              <a:rPr sz="900" dirty="0">
                <a:latin typeface="Avenir LT Std 35 Light" pitchFamily="34" charset="0"/>
                <a:cs typeface="Arial"/>
              </a:rPr>
              <a:t>illi</a:t>
            </a:r>
            <a:r>
              <a:rPr sz="900" spc="5" dirty="0">
                <a:latin typeface="Avenir LT Std 35 Light" pitchFamily="34" charset="0"/>
                <a:cs typeface="Arial"/>
              </a:rPr>
              <a:t>s</a:t>
            </a:r>
            <a:r>
              <a:rPr sz="900" dirty="0">
                <a:latin typeface="Avenir LT Std 35 Light" pitchFamily="34" charset="0"/>
                <a:cs typeface="Arial"/>
              </a:rPr>
              <a:t>i</a:t>
            </a:r>
            <a:r>
              <a:rPr sz="900" spc="-5" dirty="0">
                <a:latin typeface="Avenir LT Std 35 Light" pitchFamily="34" charset="0"/>
                <a:cs typeface="Arial"/>
              </a:rPr>
              <a:t>b</a:t>
            </a:r>
            <a:r>
              <a:rPr sz="900" dirty="0">
                <a:latin typeface="Avenir LT Std 35 Light" pitchFamily="34" charset="0"/>
                <a:cs typeface="Arial"/>
              </a:rPr>
              <a:t>le</a:t>
            </a:r>
            <a:r>
              <a:rPr sz="900" spc="85" dirty="0">
                <a:latin typeface="Avenir LT Std 35 Light" pitchFamily="34" charset="0"/>
                <a:cs typeface="Arial"/>
              </a:rPr>
              <a:t> </a:t>
            </a:r>
            <a:r>
              <a:rPr sz="900" dirty="0">
                <a:latin typeface="Avenir LT Std 35 Light" pitchFamily="34" charset="0"/>
                <a:cs typeface="Arial"/>
              </a:rPr>
              <a:t>» </a:t>
            </a:r>
          </a:p>
          <a:p>
            <a:pPr marL="78105" indent="-65405">
              <a:lnSpc>
                <a:spcPct val="100000"/>
              </a:lnSpc>
              <a:spcBef>
                <a:spcPts val="250"/>
              </a:spcBef>
              <a:buChar char="-"/>
              <a:tabLst>
                <a:tab pos="78740" algn="l"/>
              </a:tabLst>
            </a:pPr>
            <a:r>
              <a:rPr sz="900" spc="-5" dirty="0">
                <a:latin typeface="Avenir LT Std 35 Light" pitchFamily="34" charset="0"/>
                <a:cs typeface="Arial"/>
              </a:rPr>
              <a:t>Or</a:t>
            </a:r>
            <a:r>
              <a:rPr sz="900" dirty="0">
                <a:latin typeface="Avenir LT Std 35 Light" pitchFamily="34" charset="0"/>
                <a:cs typeface="Arial"/>
              </a:rPr>
              <a:t>i</a:t>
            </a:r>
            <a:r>
              <a:rPr sz="900" spc="-5" dirty="0">
                <a:latin typeface="Avenir LT Std 35 Light" pitchFamily="34" charset="0"/>
                <a:cs typeface="Arial"/>
              </a:rPr>
              <a:t>en</a:t>
            </a:r>
            <a:r>
              <a:rPr sz="900" dirty="0">
                <a:latin typeface="Avenir LT Std 35 Light" pitchFamily="34" charset="0"/>
                <a:cs typeface="Arial"/>
              </a:rPr>
              <a:t>t</a:t>
            </a:r>
            <a:r>
              <a:rPr sz="900" spc="-5" dirty="0">
                <a:latin typeface="Avenir LT Std 35 Light" pitchFamily="34" charset="0"/>
                <a:cs typeface="Arial"/>
              </a:rPr>
              <a:t>e</a:t>
            </a:r>
            <a:r>
              <a:rPr sz="900" dirty="0">
                <a:latin typeface="Avenir LT Std 35 Light" pitchFamily="34" charset="0"/>
                <a:cs typeface="Arial"/>
              </a:rPr>
              <a:t>r</a:t>
            </a:r>
            <a:r>
              <a:rPr sz="900" spc="95" dirty="0">
                <a:latin typeface="Avenir LT Std 35 Light" pitchFamily="34" charset="0"/>
                <a:cs typeface="Arial"/>
              </a:rPr>
              <a:t> </a:t>
            </a:r>
            <a:r>
              <a:rPr sz="900" dirty="0">
                <a:latin typeface="Avenir LT Std 35 Light" pitchFamily="34" charset="0"/>
                <a:cs typeface="Arial"/>
              </a:rPr>
              <a:t>le</a:t>
            </a:r>
            <a:r>
              <a:rPr sz="900" spc="25" dirty="0">
                <a:latin typeface="Avenir LT Std 35 Light" pitchFamily="34" charset="0"/>
                <a:cs typeface="Arial"/>
              </a:rPr>
              <a:t> </a:t>
            </a:r>
            <a:r>
              <a:rPr sz="900" spc="5" dirty="0">
                <a:latin typeface="Avenir LT Std 35 Light" pitchFamily="34" charset="0"/>
                <a:cs typeface="Arial"/>
              </a:rPr>
              <a:t>c</a:t>
            </a:r>
            <a:r>
              <a:rPr sz="900" spc="-15" dirty="0">
                <a:latin typeface="Avenir LT Std 35 Light" pitchFamily="34" charset="0"/>
                <a:cs typeface="Arial"/>
              </a:rPr>
              <a:t>l</a:t>
            </a:r>
            <a:r>
              <a:rPr sz="900" dirty="0">
                <a:latin typeface="Avenir LT Std 35 Light" pitchFamily="34" charset="0"/>
                <a:cs typeface="Arial"/>
              </a:rPr>
              <a:t>i</a:t>
            </a:r>
            <a:r>
              <a:rPr sz="900" spc="-5" dirty="0">
                <a:latin typeface="Avenir LT Std 35 Light" pitchFamily="34" charset="0"/>
                <a:cs typeface="Arial"/>
              </a:rPr>
              <a:t>en</a:t>
            </a:r>
            <a:r>
              <a:rPr sz="900" dirty="0">
                <a:latin typeface="Avenir LT Std 35 Light" pitchFamily="34" charset="0"/>
                <a:cs typeface="Arial"/>
              </a:rPr>
              <a:t>t</a:t>
            </a:r>
            <a:r>
              <a:rPr sz="900" spc="80" dirty="0">
                <a:latin typeface="Avenir LT Std 35 Light" pitchFamily="34" charset="0"/>
                <a:cs typeface="Arial"/>
              </a:rPr>
              <a:t> </a:t>
            </a:r>
            <a:r>
              <a:rPr sz="900" spc="-10" dirty="0">
                <a:latin typeface="Avenir LT Std 35 Light" pitchFamily="34" charset="0"/>
                <a:cs typeface="Arial"/>
              </a:rPr>
              <a:t>v</a:t>
            </a:r>
            <a:r>
              <a:rPr sz="900" spc="-5" dirty="0">
                <a:latin typeface="Avenir LT Std 35 Light" pitchFamily="34" charset="0"/>
                <a:cs typeface="Arial"/>
              </a:rPr>
              <a:t>er</a:t>
            </a:r>
            <a:r>
              <a:rPr sz="900" dirty="0">
                <a:latin typeface="Avenir LT Std 35 Light" pitchFamily="34" charset="0"/>
                <a:cs typeface="Arial"/>
              </a:rPr>
              <a:t>s</a:t>
            </a:r>
            <a:r>
              <a:rPr sz="900" spc="-50" dirty="0">
                <a:latin typeface="Avenir LT Std 35 Light" pitchFamily="34" charset="0"/>
                <a:cs typeface="Arial"/>
              </a:rPr>
              <a:t> </a:t>
            </a:r>
            <a:r>
              <a:rPr sz="900" dirty="0">
                <a:latin typeface="Avenir LT Std 35 Light" pitchFamily="34" charset="0"/>
                <a:cs typeface="Arial"/>
              </a:rPr>
              <a:t>l</a:t>
            </a:r>
            <a:r>
              <a:rPr sz="900" spc="-20" dirty="0">
                <a:latin typeface="Avenir LT Std 35 Light" pitchFamily="34" charset="0"/>
                <a:cs typeface="Arial"/>
              </a:rPr>
              <a:t>e</a:t>
            </a:r>
            <a:r>
              <a:rPr sz="900" dirty="0">
                <a:latin typeface="Avenir LT Std 35 Light" pitchFamily="34" charset="0"/>
                <a:cs typeface="Arial"/>
              </a:rPr>
              <a:t>s</a:t>
            </a:r>
            <a:r>
              <a:rPr sz="900" spc="-25" dirty="0">
                <a:latin typeface="Avenir LT Std 35 Light" pitchFamily="34" charset="0"/>
                <a:cs typeface="Arial"/>
              </a:rPr>
              <a:t> </a:t>
            </a:r>
            <a:r>
              <a:rPr sz="900" spc="-5" dirty="0">
                <a:latin typeface="Avenir LT Std 35 Light" pitchFamily="34" charset="0"/>
                <a:cs typeface="Arial"/>
              </a:rPr>
              <a:t>gu</a:t>
            </a:r>
            <a:r>
              <a:rPr sz="900" spc="-15" dirty="0">
                <a:latin typeface="Avenir LT Std 35 Light" pitchFamily="34" charset="0"/>
                <a:cs typeface="Arial"/>
              </a:rPr>
              <a:t>i</a:t>
            </a:r>
            <a:r>
              <a:rPr sz="900" spc="5" dirty="0">
                <a:latin typeface="Avenir LT Std 35 Light" pitchFamily="34" charset="0"/>
                <a:cs typeface="Arial"/>
              </a:rPr>
              <a:t>c</a:t>
            </a:r>
            <a:r>
              <a:rPr sz="900" spc="-5" dirty="0">
                <a:latin typeface="Avenir LT Std 35 Light" pitchFamily="34" charset="0"/>
                <a:cs typeface="Arial"/>
              </a:rPr>
              <a:t>he</a:t>
            </a:r>
            <a:r>
              <a:rPr sz="900" spc="-10" dirty="0">
                <a:latin typeface="Avenir LT Std 35 Light" pitchFamily="34" charset="0"/>
                <a:cs typeface="Arial"/>
              </a:rPr>
              <a:t>t</a:t>
            </a:r>
            <a:r>
              <a:rPr sz="900" dirty="0">
                <a:latin typeface="Avenir LT Std 35 Light" pitchFamily="34" charset="0"/>
                <a:cs typeface="Arial"/>
              </a:rPr>
              <a:t>s</a:t>
            </a:r>
            <a:r>
              <a:rPr sz="900" spc="35" dirty="0">
                <a:latin typeface="Avenir LT Std 35 Light" pitchFamily="34" charset="0"/>
                <a:cs typeface="Arial"/>
              </a:rPr>
              <a:t> </a:t>
            </a:r>
            <a:r>
              <a:rPr sz="900" spc="-5" dirty="0">
                <a:latin typeface="Avenir LT Std 35 Light" pitchFamily="34" charset="0"/>
                <a:cs typeface="Arial"/>
              </a:rPr>
              <a:t>pou</a:t>
            </a:r>
            <a:r>
              <a:rPr sz="900" dirty="0">
                <a:latin typeface="Avenir LT Std 35 Light" pitchFamily="34" charset="0"/>
                <a:cs typeface="Arial"/>
              </a:rPr>
              <a:t>r</a:t>
            </a:r>
            <a:r>
              <a:rPr sz="900" spc="70" dirty="0">
                <a:latin typeface="Avenir LT Std 35 Light" pitchFamily="34" charset="0"/>
                <a:cs typeface="Arial"/>
              </a:rPr>
              <a:t> </a:t>
            </a:r>
            <a:r>
              <a:rPr sz="900" dirty="0">
                <a:latin typeface="Avenir LT Std 35 Light" pitchFamily="34" charset="0"/>
                <a:cs typeface="Arial"/>
              </a:rPr>
              <a:t>f</a:t>
            </a:r>
            <a:r>
              <a:rPr sz="900" spc="-5" dirty="0">
                <a:latin typeface="Avenir LT Std 35 Light" pitchFamily="34" charset="0"/>
                <a:cs typeface="Arial"/>
              </a:rPr>
              <a:t>a</a:t>
            </a:r>
            <a:r>
              <a:rPr sz="900" dirty="0">
                <a:latin typeface="Avenir LT Std 35 Light" pitchFamily="34" charset="0"/>
                <a:cs typeface="Arial"/>
              </a:rPr>
              <a:t>i</a:t>
            </a:r>
            <a:r>
              <a:rPr sz="900" spc="-20" dirty="0">
                <a:latin typeface="Avenir LT Std 35 Light" pitchFamily="34" charset="0"/>
                <a:cs typeface="Arial"/>
              </a:rPr>
              <a:t>r</a:t>
            </a:r>
            <a:r>
              <a:rPr sz="900" dirty="0">
                <a:latin typeface="Avenir LT Std 35 Light" pitchFamily="34" charset="0"/>
                <a:cs typeface="Arial"/>
              </a:rPr>
              <a:t>e </a:t>
            </a:r>
            <a:r>
              <a:rPr sz="900" spc="-5" dirty="0">
                <a:latin typeface="Avenir LT Std 35 Light" pitchFamily="34" charset="0"/>
                <a:cs typeface="Arial"/>
              </a:rPr>
              <a:t>u</a:t>
            </a:r>
            <a:r>
              <a:rPr sz="900" dirty="0">
                <a:latin typeface="Avenir LT Std 35 Light" pitchFamily="34" charset="0"/>
                <a:cs typeface="Arial"/>
              </a:rPr>
              <a:t>n</a:t>
            </a:r>
            <a:r>
              <a:rPr sz="900" spc="25" dirty="0">
                <a:latin typeface="Avenir LT Std 35 Light" pitchFamily="34" charset="0"/>
                <a:cs typeface="Arial"/>
              </a:rPr>
              <a:t> </a:t>
            </a:r>
            <a:r>
              <a:rPr sz="900" spc="-5" dirty="0">
                <a:latin typeface="Avenir LT Std 35 Light" pitchFamily="34" charset="0"/>
                <a:cs typeface="Arial"/>
              </a:rPr>
              <a:t>dup</a:t>
            </a:r>
            <a:r>
              <a:rPr sz="900" dirty="0">
                <a:latin typeface="Avenir LT Std 35 Light" pitchFamily="34" charset="0"/>
                <a:cs typeface="Arial"/>
              </a:rPr>
              <a:t>l</a:t>
            </a:r>
            <a:r>
              <a:rPr sz="900" spc="-15" dirty="0">
                <a:latin typeface="Avenir LT Std 35 Light" pitchFamily="34" charset="0"/>
                <a:cs typeface="Arial"/>
              </a:rPr>
              <a:t>i</a:t>
            </a:r>
            <a:r>
              <a:rPr sz="900" spc="5" dirty="0">
                <a:latin typeface="Avenir LT Std 35 Light" pitchFamily="34" charset="0"/>
                <a:cs typeface="Arial"/>
              </a:rPr>
              <a:t>c</a:t>
            </a:r>
            <a:r>
              <a:rPr sz="900" spc="-5" dirty="0">
                <a:latin typeface="Avenir LT Std 35 Light" pitchFamily="34" charset="0"/>
                <a:cs typeface="Arial"/>
              </a:rPr>
              <a:t>a</a:t>
            </a:r>
            <a:r>
              <a:rPr sz="900" dirty="0">
                <a:latin typeface="Avenir LT Std 35 Light" pitchFamily="34" charset="0"/>
                <a:cs typeface="Arial"/>
              </a:rPr>
              <a:t>ta</a:t>
            </a:r>
            <a:r>
              <a:rPr sz="900" spc="75"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50" dirty="0">
                <a:latin typeface="Avenir LT Std 35 Light" pitchFamily="34" charset="0"/>
                <a:cs typeface="Arial"/>
              </a:rPr>
              <a:t> </a:t>
            </a:r>
            <a:r>
              <a:rPr sz="900" spc="5" dirty="0">
                <a:latin typeface="Avenir LT Std 35 Light" pitchFamily="34" charset="0"/>
                <a:cs typeface="Arial"/>
              </a:rPr>
              <a:t>s</a:t>
            </a:r>
            <a:r>
              <a:rPr sz="900" dirty="0">
                <a:latin typeface="Avenir LT Std 35 Light" pitchFamily="34" charset="0"/>
                <a:cs typeface="Arial"/>
              </a:rPr>
              <a:t>a</a:t>
            </a:r>
            <a:r>
              <a:rPr sz="900" spc="-85" dirty="0">
                <a:latin typeface="Avenir LT Std 35 Light" pitchFamily="34" charset="0"/>
                <a:cs typeface="Arial"/>
              </a:rPr>
              <a:t> </a:t>
            </a:r>
            <a:r>
              <a:rPr sz="900" spc="5" dirty="0">
                <a:latin typeface="Avenir LT Std 35 Light" pitchFamily="34" charset="0"/>
                <a:cs typeface="Arial"/>
              </a:rPr>
              <a:t>c</a:t>
            </a:r>
            <a:r>
              <a:rPr sz="900" spc="-5" dirty="0">
                <a:latin typeface="Avenir LT Std 35 Light" pitchFamily="34" charset="0"/>
                <a:cs typeface="Arial"/>
              </a:rPr>
              <a:t>a</a:t>
            </a:r>
            <a:r>
              <a:rPr sz="900" spc="-20" dirty="0">
                <a:latin typeface="Avenir LT Std 35 Light" pitchFamily="34" charset="0"/>
                <a:cs typeface="Arial"/>
              </a:rPr>
              <a:t>r</a:t>
            </a:r>
            <a:r>
              <a:rPr sz="900" dirty="0">
                <a:latin typeface="Avenir LT Std 35 Light" pitchFamily="34" charset="0"/>
                <a:cs typeface="Arial"/>
              </a:rPr>
              <a:t>te</a:t>
            </a:r>
          </a:p>
          <a:p>
            <a:pPr marL="12700" marR="5080" indent="-635">
              <a:lnSpc>
                <a:spcPts val="1100"/>
              </a:lnSpc>
              <a:spcBef>
                <a:spcPts val="50"/>
              </a:spcBef>
            </a:pPr>
            <a:r>
              <a:rPr sz="900" dirty="0">
                <a:latin typeface="Avenir LT Std 35 Light" pitchFamily="34" charset="0"/>
                <a:cs typeface="Arial"/>
              </a:rPr>
              <a:t>Si</a:t>
            </a:r>
            <a:r>
              <a:rPr sz="900" spc="-55" dirty="0">
                <a:latin typeface="Avenir LT Std 35 Light" pitchFamily="34" charset="0"/>
                <a:cs typeface="Arial"/>
              </a:rPr>
              <a:t> </a:t>
            </a:r>
            <a:r>
              <a:rPr sz="900" dirty="0">
                <a:latin typeface="Avenir LT Std 35 Light" pitchFamily="34" charset="0"/>
                <a:cs typeface="Arial"/>
              </a:rPr>
              <a:t>le</a:t>
            </a:r>
            <a:r>
              <a:rPr sz="900" spc="10" dirty="0">
                <a:latin typeface="Avenir LT Std 35 Light" pitchFamily="34" charset="0"/>
                <a:cs typeface="Arial"/>
              </a:rPr>
              <a:t> </a:t>
            </a:r>
            <a:r>
              <a:rPr sz="900" spc="5" dirty="0">
                <a:latin typeface="Avenir LT Std 35 Light" pitchFamily="34" charset="0"/>
                <a:cs typeface="Arial"/>
              </a:rPr>
              <a:t>c</a:t>
            </a:r>
            <a:r>
              <a:rPr sz="900" dirty="0">
                <a:latin typeface="Avenir LT Std 35 Light" pitchFamily="34" charset="0"/>
                <a:cs typeface="Arial"/>
              </a:rPr>
              <a:t>li</a:t>
            </a:r>
            <a:r>
              <a:rPr sz="900" spc="-5" dirty="0">
                <a:latin typeface="Avenir LT Std 35 Light" pitchFamily="34" charset="0"/>
                <a:cs typeface="Arial"/>
              </a:rPr>
              <a:t>e</a:t>
            </a:r>
            <a:r>
              <a:rPr sz="900" spc="-15" dirty="0">
                <a:latin typeface="Avenir LT Std 35 Light" pitchFamily="34" charset="0"/>
                <a:cs typeface="Arial"/>
              </a:rPr>
              <a:t>n</a:t>
            </a:r>
            <a:r>
              <a:rPr sz="900" dirty="0">
                <a:latin typeface="Avenir LT Std 35 Light" pitchFamily="34" charset="0"/>
                <a:cs typeface="Arial"/>
              </a:rPr>
              <a:t>t</a:t>
            </a:r>
            <a:r>
              <a:rPr sz="900" spc="80" dirty="0">
                <a:latin typeface="Avenir LT Std 35 Light" pitchFamily="34" charset="0"/>
                <a:cs typeface="Arial"/>
              </a:rPr>
              <a:t> </a:t>
            </a:r>
            <a:r>
              <a:rPr sz="900" spc="-20" dirty="0">
                <a:latin typeface="Avenir LT Std 35 Light" pitchFamily="34" charset="0"/>
                <a:cs typeface="Arial"/>
              </a:rPr>
              <a:t>r</a:t>
            </a:r>
            <a:r>
              <a:rPr sz="900" spc="-5" dirty="0">
                <a:latin typeface="Avenir LT Std 35 Light" pitchFamily="34" charset="0"/>
                <a:cs typeface="Arial"/>
              </a:rPr>
              <a:t>e</a:t>
            </a:r>
            <a:r>
              <a:rPr sz="900" dirty="0">
                <a:latin typeface="Avenir LT Std 35 Light" pitchFamily="34" charset="0"/>
                <a:cs typeface="Arial"/>
              </a:rPr>
              <a:t>f</a:t>
            </a:r>
            <a:r>
              <a:rPr sz="900" spc="-20" dirty="0">
                <a:latin typeface="Avenir LT Std 35 Light" pitchFamily="34" charset="0"/>
                <a:cs typeface="Arial"/>
              </a:rPr>
              <a:t>u</a:t>
            </a:r>
            <a:r>
              <a:rPr sz="900" spc="5" dirty="0">
                <a:latin typeface="Avenir LT Std 35 Light" pitchFamily="34" charset="0"/>
                <a:cs typeface="Arial"/>
              </a:rPr>
              <a:t>s</a:t>
            </a:r>
            <a:r>
              <a:rPr sz="900" dirty="0">
                <a:latin typeface="Avenir LT Std 35 Light" pitchFamily="34" charset="0"/>
                <a:cs typeface="Arial"/>
              </a:rPr>
              <a:t>e</a:t>
            </a:r>
            <a:r>
              <a:rPr sz="900" spc="-45"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60" dirty="0">
                <a:latin typeface="Avenir LT Std 35 Light" pitchFamily="34" charset="0"/>
                <a:cs typeface="Arial"/>
              </a:rPr>
              <a:t> </a:t>
            </a:r>
            <a:r>
              <a:rPr sz="900" spc="-5" dirty="0">
                <a:latin typeface="Avenir LT Std 35 Light" pitchFamily="34" charset="0"/>
                <a:cs typeface="Arial"/>
              </a:rPr>
              <a:t>rég</a:t>
            </a:r>
            <a:r>
              <a:rPr sz="900" dirty="0">
                <a:latin typeface="Avenir LT Std 35 Light" pitchFamily="34" charset="0"/>
                <a:cs typeface="Arial"/>
              </a:rPr>
              <a:t>l</a:t>
            </a:r>
            <a:r>
              <a:rPr sz="900" spc="-5" dirty="0">
                <a:latin typeface="Avenir LT Std 35 Light" pitchFamily="34" charset="0"/>
                <a:cs typeface="Arial"/>
              </a:rPr>
              <a:t>e</a:t>
            </a:r>
            <a:r>
              <a:rPr sz="900" spc="-90" dirty="0">
                <a:latin typeface="Avenir LT Std 35 Light" pitchFamily="34" charset="0"/>
                <a:cs typeface="Arial"/>
              </a:rPr>
              <a:t>r</a:t>
            </a:r>
            <a:r>
              <a:rPr sz="900" dirty="0">
                <a:latin typeface="Avenir LT Std 35 Light" pitchFamily="34" charset="0"/>
                <a:cs typeface="Arial"/>
              </a:rPr>
              <a:t>,</a:t>
            </a:r>
            <a:r>
              <a:rPr sz="900" spc="70" dirty="0">
                <a:latin typeface="Avenir LT Std 35 Light" pitchFamily="34" charset="0"/>
                <a:cs typeface="Arial"/>
              </a:rPr>
              <a:t> </a:t>
            </a:r>
            <a:r>
              <a:rPr sz="900" spc="-5" dirty="0">
                <a:latin typeface="Avenir LT Std 35 Light" pitchFamily="34" charset="0"/>
                <a:cs typeface="Arial"/>
              </a:rPr>
              <a:t>é</a:t>
            </a:r>
            <a:r>
              <a:rPr sz="900" dirty="0">
                <a:latin typeface="Avenir LT Std 35 Light" pitchFamily="34" charset="0"/>
                <a:cs typeface="Arial"/>
              </a:rPr>
              <a:t>t</a:t>
            </a:r>
            <a:r>
              <a:rPr sz="900" spc="-5" dirty="0">
                <a:latin typeface="Avenir LT Std 35 Light" pitchFamily="34" charset="0"/>
                <a:cs typeface="Arial"/>
              </a:rPr>
              <a:t>a</a:t>
            </a:r>
            <a:r>
              <a:rPr sz="900" spc="-15" dirty="0">
                <a:latin typeface="Avenir LT Std 35 Light" pitchFamily="34" charset="0"/>
                <a:cs typeface="Arial"/>
              </a:rPr>
              <a:t>b</a:t>
            </a:r>
            <a:r>
              <a:rPr sz="900" dirty="0">
                <a:latin typeface="Avenir LT Std 35 Light" pitchFamily="34" charset="0"/>
                <a:cs typeface="Arial"/>
              </a:rPr>
              <a:t>lir</a:t>
            </a:r>
            <a:r>
              <a:rPr sz="900" spc="70" dirty="0">
                <a:latin typeface="Avenir LT Std 35 Light" pitchFamily="34" charset="0"/>
                <a:cs typeface="Arial"/>
              </a:rPr>
              <a:t> </a:t>
            </a:r>
            <a:r>
              <a:rPr sz="900" spc="-5" dirty="0">
                <a:latin typeface="Avenir LT Std 35 Light" pitchFamily="34" charset="0"/>
                <a:cs typeface="Arial"/>
              </a:rPr>
              <a:t>u</a:t>
            </a:r>
            <a:r>
              <a:rPr sz="900" dirty="0">
                <a:latin typeface="Avenir LT Std 35 Light" pitchFamily="34" charset="0"/>
                <a:cs typeface="Arial"/>
              </a:rPr>
              <a:t>n</a:t>
            </a:r>
            <a:r>
              <a:rPr sz="900" spc="25" dirty="0">
                <a:latin typeface="Avenir LT Std 35 Light" pitchFamily="34" charset="0"/>
                <a:cs typeface="Arial"/>
              </a:rPr>
              <a:t> </a:t>
            </a:r>
            <a:r>
              <a:rPr sz="900" spc="-70" dirty="0">
                <a:latin typeface="Avenir LT Std 35 Light" pitchFamily="34" charset="0"/>
                <a:cs typeface="Arial"/>
              </a:rPr>
              <a:t>P</a:t>
            </a:r>
            <a:r>
              <a:rPr sz="900" spc="-60" dirty="0">
                <a:latin typeface="Avenir LT Std 35 Light" pitchFamily="34" charset="0"/>
                <a:cs typeface="Arial"/>
              </a:rPr>
              <a:t>V</a:t>
            </a:r>
            <a:r>
              <a:rPr sz="900" spc="10" dirty="0">
                <a:latin typeface="Avenir LT Std 35 Light" pitchFamily="34" charset="0"/>
                <a:cs typeface="Arial"/>
              </a:rPr>
              <a:t> </a:t>
            </a:r>
            <a:r>
              <a:rPr sz="900" spc="-5" dirty="0">
                <a:latin typeface="Avenir LT Std 35 Light" pitchFamily="34" charset="0"/>
                <a:cs typeface="Arial"/>
              </a:rPr>
              <a:t>pou</a:t>
            </a:r>
            <a:r>
              <a:rPr sz="900" dirty="0">
                <a:latin typeface="Avenir LT Std 35 Light" pitchFamily="34" charset="0"/>
                <a:cs typeface="Arial"/>
              </a:rPr>
              <a:t>r</a:t>
            </a:r>
            <a:r>
              <a:rPr sz="900" spc="85" dirty="0">
                <a:latin typeface="Avenir LT Std 35 Light" pitchFamily="34" charset="0"/>
                <a:cs typeface="Arial"/>
              </a:rPr>
              <a:t> </a:t>
            </a:r>
            <a:r>
              <a:rPr sz="900" dirty="0">
                <a:latin typeface="Avenir LT Std 35 Light" pitchFamily="34" charset="0"/>
                <a:cs typeface="Arial"/>
              </a:rPr>
              <a:t>le</a:t>
            </a:r>
            <a:r>
              <a:rPr sz="900" spc="10" dirty="0">
                <a:latin typeface="Avenir LT Std 35 Light" pitchFamily="34" charset="0"/>
                <a:cs typeface="Arial"/>
              </a:rPr>
              <a:t> m</a:t>
            </a:r>
            <a:r>
              <a:rPr sz="900" spc="-5" dirty="0">
                <a:latin typeface="Avenir LT Std 35 Light" pitchFamily="34" charset="0"/>
                <a:cs typeface="Arial"/>
              </a:rPr>
              <a:t>o</a:t>
            </a:r>
            <a:r>
              <a:rPr sz="900" spc="-15" dirty="0">
                <a:latin typeface="Avenir LT Std 35 Light" pitchFamily="34" charset="0"/>
                <a:cs typeface="Arial"/>
              </a:rPr>
              <a:t>n</a:t>
            </a:r>
            <a:r>
              <a:rPr sz="900" dirty="0">
                <a:latin typeface="Avenir LT Std 35 Light" pitchFamily="34" charset="0"/>
                <a:cs typeface="Arial"/>
              </a:rPr>
              <a:t>t</a:t>
            </a:r>
            <a:r>
              <a:rPr sz="900" spc="-5" dirty="0">
                <a:latin typeface="Avenir LT Std 35 Light" pitchFamily="34" charset="0"/>
                <a:cs typeface="Arial"/>
              </a:rPr>
              <a:t>an</a:t>
            </a:r>
            <a:r>
              <a:rPr sz="900" dirty="0">
                <a:latin typeface="Avenir LT Std 35 Light" pitchFamily="34" charset="0"/>
                <a:cs typeface="Arial"/>
              </a:rPr>
              <a:t>t</a:t>
            </a:r>
            <a:r>
              <a:rPr sz="900" spc="105"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a:t>
            </a:r>
            <a:r>
              <a:rPr sz="900" spc="-5" dirty="0">
                <a:latin typeface="Avenir LT Std 35 Light" pitchFamily="34" charset="0"/>
                <a:cs typeface="Arial"/>
              </a:rPr>
              <a:t>u</a:t>
            </a:r>
            <a:r>
              <a:rPr sz="900" dirty="0">
                <a:latin typeface="Avenir LT Std 35 Light" pitchFamily="34" charset="0"/>
                <a:cs typeface="Arial"/>
              </a:rPr>
              <a:t>n</a:t>
            </a:r>
            <a:r>
              <a:rPr sz="900" spc="95" dirty="0">
                <a:latin typeface="Avenir LT Std 35 Light" pitchFamily="34" charset="0"/>
                <a:cs typeface="Arial"/>
              </a:rPr>
              <a:t> </a:t>
            </a:r>
            <a:r>
              <a:rPr lang="fr-FR" sz="900" spc="-45" dirty="0">
                <a:latin typeface="Avenir LT Std 35 Light" pitchFamily="34" charset="0"/>
                <a:cs typeface="Arial"/>
              </a:rPr>
              <a:t>S</a:t>
            </a:r>
            <a:r>
              <a:rPr lang="fr-FR" sz="900" spc="-40" dirty="0">
                <a:latin typeface="Avenir LT Std 35 Light" pitchFamily="34" charset="0"/>
                <a:cs typeface="Arial"/>
              </a:rPr>
              <a:t>ans</a:t>
            </a:r>
            <a:r>
              <a:rPr lang="fr-FR" sz="900" spc="25" dirty="0">
                <a:latin typeface="Avenir LT Std 35 Light" pitchFamily="34" charset="0"/>
                <a:cs typeface="Arial"/>
              </a:rPr>
              <a:t>  Titre Valable</a:t>
            </a:r>
            <a:r>
              <a:rPr lang="fr-FR" sz="900" dirty="0">
                <a:latin typeface="Avenir LT Std 35 Light" pitchFamily="34" charset="0"/>
                <a:cs typeface="Arial"/>
              </a:rPr>
              <a:t>  </a:t>
            </a:r>
            <a:r>
              <a:rPr sz="900" spc="-30" dirty="0">
                <a:latin typeface="Avenir LT Std 35 Light" pitchFamily="34" charset="0"/>
                <a:cs typeface="Arial"/>
              </a:rPr>
              <a:t>s</a:t>
            </a:r>
            <a:r>
              <a:rPr sz="900" spc="-40" dirty="0">
                <a:latin typeface="Avenir LT Std 35 Light" pitchFamily="34" charset="0"/>
                <a:cs typeface="Arial"/>
              </a:rPr>
              <a:t>a</a:t>
            </a:r>
            <a:r>
              <a:rPr sz="900" spc="-55" dirty="0">
                <a:latin typeface="Avenir LT Std 35 Light" pitchFamily="34" charset="0"/>
                <a:cs typeface="Arial"/>
              </a:rPr>
              <a:t>n</a:t>
            </a:r>
            <a:r>
              <a:rPr sz="900" spc="-40" dirty="0">
                <a:latin typeface="Avenir LT Std 35 Light" pitchFamily="34" charset="0"/>
                <a:cs typeface="Arial"/>
              </a:rPr>
              <a:t>s</a:t>
            </a:r>
            <a:r>
              <a:rPr sz="900" spc="25" dirty="0">
                <a:latin typeface="Avenir LT Std 35 Light" pitchFamily="34" charset="0"/>
                <a:cs typeface="Arial"/>
              </a:rPr>
              <a:t> </a:t>
            </a:r>
            <a:r>
              <a:rPr sz="900" spc="-5" dirty="0">
                <a:latin typeface="Avenir LT Std 35 Light" pitchFamily="34" charset="0"/>
                <a:cs typeface="Arial"/>
              </a:rPr>
              <a:t>oub</a:t>
            </a:r>
            <a:r>
              <a:rPr sz="900" dirty="0">
                <a:latin typeface="Avenir LT Std 35 Light" pitchFamily="34" charset="0"/>
                <a:cs typeface="Arial"/>
              </a:rPr>
              <a:t>li</a:t>
            </a:r>
            <a:r>
              <a:rPr sz="900" spc="-5" dirty="0">
                <a:latin typeface="Avenir LT Std 35 Light" pitchFamily="34" charset="0"/>
                <a:cs typeface="Arial"/>
              </a:rPr>
              <a:t>e</a:t>
            </a:r>
            <a:r>
              <a:rPr sz="900" dirty="0">
                <a:latin typeface="Avenir LT Std 35 Light" pitchFamily="34" charset="0"/>
                <a:cs typeface="Arial"/>
              </a:rPr>
              <a:t>r</a:t>
            </a:r>
            <a:r>
              <a:rPr sz="900" spc="110"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60" dirty="0">
                <a:latin typeface="Avenir LT Std 35 Light" pitchFamily="34" charset="0"/>
                <a:cs typeface="Arial"/>
              </a:rPr>
              <a:t> </a:t>
            </a:r>
            <a:r>
              <a:rPr sz="900" spc="-5" dirty="0">
                <a:latin typeface="Avenir LT Std 35 Light" pitchFamily="34" charset="0"/>
                <a:cs typeface="Arial"/>
              </a:rPr>
              <a:t>pr</a:t>
            </a:r>
            <a:r>
              <a:rPr sz="900" spc="-15" dirty="0">
                <a:latin typeface="Avenir LT Std 35 Light" pitchFamily="34" charset="0"/>
                <a:cs typeface="Arial"/>
              </a:rPr>
              <a:t>é</a:t>
            </a:r>
            <a:r>
              <a:rPr sz="900" spc="5" dirty="0">
                <a:latin typeface="Avenir LT Std 35 Light" pitchFamily="34" charset="0"/>
                <a:cs typeface="Arial"/>
              </a:rPr>
              <a:t>c</a:t>
            </a:r>
            <a:r>
              <a:rPr sz="900" spc="-15" dirty="0">
                <a:latin typeface="Avenir LT Std 35 Light" pitchFamily="34" charset="0"/>
                <a:cs typeface="Arial"/>
              </a:rPr>
              <a:t>i</a:t>
            </a:r>
            <a:r>
              <a:rPr sz="900" spc="5" dirty="0">
                <a:latin typeface="Avenir LT Std 35 Light" pitchFamily="34" charset="0"/>
                <a:cs typeface="Arial"/>
              </a:rPr>
              <a:t>s</a:t>
            </a:r>
            <a:r>
              <a:rPr sz="900" spc="-5" dirty="0">
                <a:latin typeface="Avenir LT Std 35 Light" pitchFamily="34" charset="0"/>
                <a:cs typeface="Arial"/>
              </a:rPr>
              <a:t>e</a:t>
            </a:r>
            <a:r>
              <a:rPr sz="900" dirty="0">
                <a:latin typeface="Avenir LT Std 35 Light" pitchFamily="34" charset="0"/>
                <a:cs typeface="Arial"/>
              </a:rPr>
              <a:t>r </a:t>
            </a:r>
            <a:r>
              <a:rPr sz="900" spc="-5" dirty="0">
                <a:latin typeface="Avenir LT Std 35 Light" pitchFamily="34" charset="0"/>
                <a:cs typeface="Arial"/>
              </a:rPr>
              <a:t>e</a:t>
            </a:r>
            <a:r>
              <a:rPr sz="900" dirty="0">
                <a:latin typeface="Avenir LT Std 35 Light" pitchFamily="34" charset="0"/>
                <a:cs typeface="Arial"/>
              </a:rPr>
              <a:t>n</a:t>
            </a:r>
            <a:r>
              <a:rPr sz="900" spc="25" dirty="0">
                <a:latin typeface="Avenir LT Std 35 Light" pitchFamily="34" charset="0"/>
                <a:cs typeface="Arial"/>
              </a:rPr>
              <a:t> </a:t>
            </a:r>
            <a:r>
              <a:rPr sz="900" spc="5" dirty="0">
                <a:latin typeface="Avenir LT Std 35 Light" pitchFamily="34" charset="0"/>
                <a:cs typeface="Arial"/>
              </a:rPr>
              <a:t>c</a:t>
            </a:r>
            <a:r>
              <a:rPr sz="900" spc="-20" dirty="0">
                <a:latin typeface="Avenir LT Std 35 Light" pitchFamily="34" charset="0"/>
                <a:cs typeface="Arial"/>
              </a:rPr>
              <a:t>o</a:t>
            </a:r>
            <a:r>
              <a:rPr sz="900" dirty="0">
                <a:latin typeface="Avenir LT Std 35 Light" pitchFamily="34" charset="0"/>
                <a:cs typeface="Arial"/>
              </a:rPr>
              <a:t>mm</a:t>
            </a:r>
            <a:r>
              <a:rPr sz="900" spc="-5" dirty="0">
                <a:latin typeface="Avenir LT Std 35 Light" pitchFamily="34" charset="0"/>
                <a:cs typeface="Arial"/>
              </a:rPr>
              <a:t>en</a:t>
            </a:r>
            <a:r>
              <a:rPr sz="900" dirty="0">
                <a:latin typeface="Avenir LT Std 35 Light" pitchFamily="34" charset="0"/>
                <a:cs typeface="Arial"/>
              </a:rPr>
              <a:t>t</a:t>
            </a:r>
            <a:r>
              <a:rPr sz="900" spc="-20" dirty="0">
                <a:latin typeface="Avenir LT Std 35 Light" pitchFamily="34" charset="0"/>
                <a:cs typeface="Arial"/>
              </a:rPr>
              <a:t>a</a:t>
            </a:r>
            <a:r>
              <a:rPr sz="900" dirty="0">
                <a:latin typeface="Avenir LT Std 35 Light" pitchFamily="34" charset="0"/>
                <a:cs typeface="Arial"/>
              </a:rPr>
              <a:t>i</a:t>
            </a:r>
            <a:r>
              <a:rPr sz="900" spc="-20" dirty="0">
                <a:latin typeface="Avenir LT Std 35 Light" pitchFamily="34" charset="0"/>
                <a:cs typeface="Arial"/>
              </a:rPr>
              <a:t>r</a:t>
            </a:r>
            <a:r>
              <a:rPr sz="900" dirty="0">
                <a:latin typeface="Avenir LT Std 35 Light" pitchFamily="34" charset="0"/>
                <a:cs typeface="Arial"/>
              </a:rPr>
              <a:t>e</a:t>
            </a:r>
            <a:r>
              <a:rPr sz="900" spc="60" dirty="0">
                <a:latin typeface="Avenir LT Std 35 Light" pitchFamily="34" charset="0"/>
                <a:cs typeface="Arial"/>
              </a:rPr>
              <a:t> </a:t>
            </a:r>
            <a:r>
              <a:rPr sz="900" dirty="0">
                <a:latin typeface="Avenir LT Std 35 Light" pitchFamily="34" charset="0"/>
                <a:cs typeface="Arial"/>
              </a:rPr>
              <a:t>«</a:t>
            </a:r>
            <a:r>
              <a:rPr sz="900" spc="-50" dirty="0">
                <a:latin typeface="Avenir LT Std 35 Light" pitchFamily="34" charset="0"/>
                <a:cs typeface="Arial"/>
              </a:rPr>
              <a:t> </a:t>
            </a:r>
            <a:r>
              <a:rPr sz="900" spc="5" dirty="0">
                <a:latin typeface="Avenir LT Std 35 Light" pitchFamily="34" charset="0"/>
                <a:cs typeface="Arial"/>
              </a:rPr>
              <a:t>c</a:t>
            </a:r>
            <a:r>
              <a:rPr sz="900" spc="-5" dirty="0">
                <a:latin typeface="Avenir LT Std 35 Light" pitchFamily="34" charset="0"/>
                <a:cs typeface="Arial"/>
              </a:rPr>
              <a:t>a</a:t>
            </a:r>
            <a:r>
              <a:rPr sz="900" spc="-20" dirty="0">
                <a:latin typeface="Avenir LT Std 35 Light" pitchFamily="34" charset="0"/>
                <a:cs typeface="Arial"/>
              </a:rPr>
              <a:t>r</a:t>
            </a:r>
            <a:r>
              <a:rPr sz="900" dirty="0">
                <a:latin typeface="Avenir LT Std 35 Light" pitchFamily="34" charset="0"/>
                <a:cs typeface="Arial"/>
              </a:rPr>
              <a:t>te </a:t>
            </a:r>
            <a:r>
              <a:rPr sz="900" spc="-5" dirty="0">
                <a:latin typeface="Avenir LT Std 35 Light" pitchFamily="34" charset="0"/>
                <a:cs typeface="Arial"/>
              </a:rPr>
              <a:t>b</a:t>
            </a:r>
            <a:r>
              <a:rPr sz="900" dirty="0">
                <a:latin typeface="Avenir LT Std 35 Light" pitchFamily="34" charset="0"/>
                <a:cs typeface="Arial"/>
              </a:rPr>
              <a:t>ill</a:t>
            </a:r>
            <a:r>
              <a:rPr sz="900" spc="-15" dirty="0">
                <a:latin typeface="Avenir LT Std 35 Light" pitchFamily="34" charset="0"/>
                <a:cs typeface="Arial"/>
              </a:rPr>
              <a:t>e</a:t>
            </a:r>
            <a:r>
              <a:rPr sz="900" dirty="0">
                <a:latin typeface="Avenir LT Std 35 Light" pitchFamily="34" charset="0"/>
                <a:cs typeface="Arial"/>
              </a:rPr>
              <a:t>t</a:t>
            </a:r>
            <a:r>
              <a:rPr sz="900" spc="-10" dirty="0">
                <a:latin typeface="Avenir LT Std 35 Light" pitchFamily="34" charset="0"/>
                <a:cs typeface="Arial"/>
              </a:rPr>
              <a:t>t</a:t>
            </a:r>
            <a:r>
              <a:rPr sz="900" dirty="0">
                <a:latin typeface="Avenir LT Std 35 Light" pitchFamily="34" charset="0"/>
                <a:cs typeface="Arial"/>
              </a:rPr>
              <a:t>i</a:t>
            </a:r>
            <a:r>
              <a:rPr sz="900" spc="-5" dirty="0">
                <a:latin typeface="Avenir LT Std 35 Light" pitchFamily="34" charset="0"/>
                <a:cs typeface="Arial"/>
              </a:rPr>
              <a:t>qu</a:t>
            </a:r>
            <a:r>
              <a:rPr sz="900" dirty="0">
                <a:latin typeface="Avenir LT Std 35 Light" pitchFamily="34" charset="0"/>
                <a:cs typeface="Arial"/>
              </a:rPr>
              <a:t>e </a:t>
            </a:r>
            <a:r>
              <a:rPr sz="900" spc="-5" dirty="0">
                <a:latin typeface="Avenir LT Std 35 Light" pitchFamily="34" charset="0"/>
                <a:cs typeface="Arial"/>
              </a:rPr>
              <a:t> </a:t>
            </a:r>
            <a:r>
              <a:rPr sz="900" dirty="0">
                <a:latin typeface="Avenir LT Std 35 Light" pitchFamily="34" charset="0"/>
                <a:cs typeface="Arial"/>
              </a:rPr>
              <a:t>ill</a:t>
            </a:r>
            <a:r>
              <a:rPr sz="900" spc="-15" dirty="0">
                <a:latin typeface="Avenir LT Std 35 Light" pitchFamily="34" charset="0"/>
                <a:cs typeface="Arial"/>
              </a:rPr>
              <a:t>i</a:t>
            </a:r>
            <a:r>
              <a:rPr sz="900" spc="5" dirty="0">
                <a:latin typeface="Avenir LT Std 35 Light" pitchFamily="34" charset="0"/>
                <a:cs typeface="Arial"/>
              </a:rPr>
              <a:t>s</a:t>
            </a:r>
            <a:r>
              <a:rPr sz="900" dirty="0">
                <a:latin typeface="Avenir LT Std 35 Light" pitchFamily="34" charset="0"/>
                <a:cs typeface="Arial"/>
              </a:rPr>
              <a:t>i</a:t>
            </a:r>
            <a:r>
              <a:rPr sz="900" spc="-5" dirty="0">
                <a:latin typeface="Avenir LT Std 35 Light" pitchFamily="34" charset="0"/>
                <a:cs typeface="Arial"/>
              </a:rPr>
              <a:t>b</a:t>
            </a:r>
            <a:r>
              <a:rPr sz="900" dirty="0">
                <a:latin typeface="Avenir LT Std 35 Light" pitchFamily="34" charset="0"/>
                <a:cs typeface="Arial"/>
              </a:rPr>
              <a:t>le</a:t>
            </a:r>
            <a:r>
              <a:rPr sz="900" spc="85" dirty="0">
                <a:latin typeface="Avenir LT Std 35 Light" pitchFamily="34" charset="0"/>
                <a:cs typeface="Arial"/>
              </a:rPr>
              <a:t> </a:t>
            </a:r>
            <a:r>
              <a:rPr sz="900" dirty="0">
                <a:latin typeface="Avenir LT Std 35 Light" pitchFamily="34" charset="0"/>
                <a:cs typeface="Arial"/>
              </a:rPr>
              <a:t>»</a:t>
            </a:r>
          </a:p>
          <a:p>
            <a:pPr>
              <a:lnSpc>
                <a:spcPct val="100000"/>
              </a:lnSpc>
              <a:spcBef>
                <a:spcPts val="45"/>
              </a:spcBef>
            </a:pPr>
            <a:endParaRPr lang="fr-FR" sz="1150" dirty="0">
              <a:latin typeface="Avenir LT Std 35 Light" pitchFamily="34" charset="0"/>
              <a:cs typeface="Times New Roman"/>
            </a:endParaRPr>
          </a:p>
          <a:p>
            <a:pPr>
              <a:lnSpc>
                <a:spcPct val="100000"/>
              </a:lnSpc>
              <a:spcBef>
                <a:spcPts val="45"/>
              </a:spcBef>
            </a:pPr>
            <a:endParaRPr sz="1150" dirty="0">
              <a:latin typeface="Avenir LT Std 35 Light" pitchFamily="34" charset="0"/>
              <a:cs typeface="Times New Roman"/>
            </a:endParaRPr>
          </a:p>
          <a:p>
            <a:pPr marL="145415"/>
            <a:r>
              <a:rPr lang="fr-FR" sz="1000" b="1" spc="-25" dirty="0">
                <a:solidFill>
                  <a:srgbClr val="6E1E78"/>
                </a:solidFill>
                <a:latin typeface="Avenir LT Std 35 Light" pitchFamily="34" charset="0"/>
                <a:cs typeface="Arial"/>
              </a:rPr>
              <a:t>  </a:t>
            </a:r>
            <a:r>
              <a:rPr sz="1000" b="1" spc="-25" dirty="0">
                <a:solidFill>
                  <a:srgbClr val="6E1E78"/>
                </a:solidFill>
                <a:latin typeface="Avenir LT Std 35 Light" pitchFamily="34" charset="0"/>
                <a:cs typeface="Arial"/>
              </a:rPr>
              <a:t>TITRE DE DÉPANNAGE</a:t>
            </a:r>
          </a:p>
          <a:p>
            <a:pPr marL="12700">
              <a:lnSpc>
                <a:spcPct val="100000"/>
              </a:lnSpc>
              <a:spcBef>
                <a:spcPts val="660"/>
              </a:spcBef>
            </a:pPr>
            <a:r>
              <a:rPr sz="900" spc="-40" dirty="0">
                <a:latin typeface="Avenir LT Std 35 Light" pitchFamily="34" charset="0"/>
                <a:cs typeface="Arial"/>
              </a:rPr>
              <a:t>Les</a:t>
            </a:r>
            <a:r>
              <a:rPr sz="900" spc="15" dirty="0">
                <a:latin typeface="Avenir LT Std 35 Light" pitchFamily="34" charset="0"/>
                <a:cs typeface="Arial"/>
              </a:rPr>
              <a:t> </a:t>
            </a:r>
            <a:r>
              <a:rPr sz="900" spc="5" dirty="0">
                <a:latin typeface="Avenir LT Std 35 Light" pitchFamily="34" charset="0"/>
                <a:cs typeface="Arial"/>
              </a:rPr>
              <a:t>c</a:t>
            </a:r>
            <a:r>
              <a:rPr sz="900" dirty="0">
                <a:latin typeface="Avenir LT Std 35 Light" pitchFamily="34" charset="0"/>
                <a:cs typeface="Arial"/>
              </a:rPr>
              <a:t>li</a:t>
            </a:r>
            <a:r>
              <a:rPr sz="900" spc="-5" dirty="0">
                <a:latin typeface="Avenir LT Std 35 Light" pitchFamily="34" charset="0"/>
                <a:cs typeface="Arial"/>
              </a:rPr>
              <a:t>en</a:t>
            </a:r>
            <a:r>
              <a:rPr sz="900" spc="-10" dirty="0">
                <a:latin typeface="Avenir LT Std 35 Light" pitchFamily="34" charset="0"/>
                <a:cs typeface="Arial"/>
              </a:rPr>
              <a:t>t</a:t>
            </a:r>
            <a:r>
              <a:rPr sz="900" dirty="0">
                <a:latin typeface="Avenir LT Std 35 Light" pitchFamily="34" charset="0"/>
                <a:cs typeface="Arial"/>
              </a:rPr>
              <a:t>s </a:t>
            </a:r>
            <a:r>
              <a:rPr sz="900" spc="-5" dirty="0">
                <a:latin typeface="Avenir LT Std 35 Light" pitchFamily="34" charset="0"/>
                <a:cs typeface="Arial"/>
              </a:rPr>
              <a:t>peu</a:t>
            </a:r>
            <a:r>
              <a:rPr sz="900" spc="-10" dirty="0">
                <a:latin typeface="Avenir LT Std 35 Light" pitchFamily="34" charset="0"/>
                <a:cs typeface="Arial"/>
              </a:rPr>
              <a:t>v</a:t>
            </a:r>
            <a:r>
              <a:rPr sz="900" spc="-5" dirty="0">
                <a:latin typeface="Avenir LT Std 35 Light" pitchFamily="34" charset="0"/>
                <a:cs typeface="Arial"/>
              </a:rPr>
              <a:t>en</a:t>
            </a:r>
            <a:r>
              <a:rPr sz="900" dirty="0">
                <a:latin typeface="Avenir LT Std 35 Light" pitchFamily="34" charset="0"/>
                <a:cs typeface="Arial"/>
              </a:rPr>
              <a:t>t</a:t>
            </a:r>
            <a:r>
              <a:rPr sz="900" spc="80" dirty="0">
                <a:latin typeface="Avenir LT Std 35 Light" pitchFamily="34" charset="0"/>
                <a:cs typeface="Arial"/>
              </a:rPr>
              <a:t> </a:t>
            </a:r>
            <a:r>
              <a:rPr sz="900" spc="-5" dirty="0">
                <a:latin typeface="Avenir LT Std 35 Light" pitchFamily="34" charset="0"/>
                <a:cs typeface="Arial"/>
              </a:rPr>
              <a:t>béné</a:t>
            </a:r>
            <a:r>
              <a:rPr sz="900" dirty="0">
                <a:latin typeface="Avenir LT Std 35 Light" pitchFamily="34" charset="0"/>
                <a:cs typeface="Arial"/>
              </a:rPr>
              <a:t>f</a:t>
            </a:r>
            <a:r>
              <a:rPr sz="900" spc="-15" dirty="0">
                <a:latin typeface="Avenir LT Std 35 Light" pitchFamily="34" charset="0"/>
                <a:cs typeface="Arial"/>
              </a:rPr>
              <a:t>i</a:t>
            </a:r>
            <a:r>
              <a:rPr sz="900" spc="5" dirty="0">
                <a:latin typeface="Avenir LT Std 35 Light" pitchFamily="34" charset="0"/>
                <a:cs typeface="Arial"/>
              </a:rPr>
              <a:t>c</a:t>
            </a:r>
            <a:r>
              <a:rPr sz="900" dirty="0">
                <a:latin typeface="Avenir LT Std 35 Light" pitchFamily="34" charset="0"/>
                <a:cs typeface="Arial"/>
              </a:rPr>
              <a:t>i</a:t>
            </a:r>
            <a:r>
              <a:rPr sz="900" spc="-5" dirty="0">
                <a:latin typeface="Avenir LT Std 35 Light" pitchFamily="34" charset="0"/>
                <a:cs typeface="Arial"/>
              </a:rPr>
              <a:t>e</a:t>
            </a:r>
            <a:r>
              <a:rPr sz="900" dirty="0">
                <a:latin typeface="Avenir LT Std 35 Light" pitchFamily="34" charset="0"/>
                <a:cs typeface="Arial"/>
              </a:rPr>
              <a:t>r</a:t>
            </a:r>
            <a:r>
              <a:rPr sz="900" spc="85"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a:t>
            </a:r>
            <a:r>
              <a:rPr sz="900" spc="-20" dirty="0">
                <a:latin typeface="Avenir LT Std 35 Light" pitchFamily="34" charset="0"/>
                <a:cs typeface="Arial"/>
              </a:rPr>
              <a:t>u</a:t>
            </a:r>
            <a:r>
              <a:rPr sz="900" dirty="0">
                <a:latin typeface="Avenir LT Std 35 Light" pitchFamily="34" charset="0"/>
                <a:cs typeface="Arial"/>
              </a:rPr>
              <a:t>n</a:t>
            </a:r>
            <a:r>
              <a:rPr sz="900" spc="110" dirty="0">
                <a:latin typeface="Avenir LT Std 35 Light" pitchFamily="34" charset="0"/>
                <a:cs typeface="Arial"/>
              </a:rPr>
              <a:t> </a:t>
            </a:r>
            <a:r>
              <a:rPr sz="900" dirty="0">
                <a:latin typeface="Avenir LT Std 35 Light" pitchFamily="34" charset="0"/>
                <a:cs typeface="Arial"/>
              </a:rPr>
              <a:t>tit</a:t>
            </a:r>
            <a:r>
              <a:rPr sz="900" spc="-20" dirty="0">
                <a:latin typeface="Avenir LT Std 35 Light" pitchFamily="34" charset="0"/>
                <a:cs typeface="Arial"/>
              </a:rPr>
              <a:t>r</a:t>
            </a:r>
            <a:r>
              <a:rPr sz="900" dirty="0">
                <a:latin typeface="Avenir LT Std 35 Light" pitchFamily="34" charset="0"/>
                <a:cs typeface="Arial"/>
              </a:rPr>
              <a:t>e</a:t>
            </a:r>
            <a:r>
              <a:rPr sz="900" spc="110"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50" dirty="0">
                <a:latin typeface="Avenir LT Std 35 Light" pitchFamily="34" charset="0"/>
                <a:cs typeface="Arial"/>
              </a:rPr>
              <a:t> </a:t>
            </a:r>
            <a:r>
              <a:rPr sz="900" spc="-5" dirty="0">
                <a:latin typeface="Avenir LT Std 35 Light" pitchFamily="34" charset="0"/>
                <a:cs typeface="Arial"/>
              </a:rPr>
              <a:t>dépannage</a:t>
            </a:r>
            <a:r>
              <a:rPr sz="900" dirty="0">
                <a:latin typeface="Avenir LT Std 35 Light" pitchFamily="34" charset="0"/>
                <a:cs typeface="Arial"/>
              </a:rPr>
              <a:t>,</a:t>
            </a:r>
            <a:r>
              <a:rPr sz="900" spc="70" dirty="0">
                <a:latin typeface="Avenir LT Std 35 Light" pitchFamily="34" charset="0"/>
                <a:cs typeface="Arial"/>
              </a:rPr>
              <a:t> </a:t>
            </a:r>
            <a:r>
              <a:rPr sz="900" spc="-5" dirty="0">
                <a:latin typeface="Avenir LT Std 35 Light" pitchFamily="34" charset="0"/>
                <a:cs typeface="Arial"/>
              </a:rPr>
              <a:t>dé</a:t>
            </a:r>
            <a:r>
              <a:rPr sz="900" dirty="0">
                <a:latin typeface="Avenir LT Std 35 Light" pitchFamily="34" charset="0"/>
                <a:cs typeface="Arial"/>
              </a:rPr>
              <a:t>li</a:t>
            </a:r>
            <a:r>
              <a:rPr sz="900" spc="-10" dirty="0">
                <a:latin typeface="Avenir LT Std 35 Light" pitchFamily="34" charset="0"/>
                <a:cs typeface="Arial"/>
              </a:rPr>
              <a:t>v</a:t>
            </a:r>
            <a:r>
              <a:rPr sz="900" spc="-5" dirty="0">
                <a:latin typeface="Avenir LT Std 35 Light" pitchFamily="34" charset="0"/>
                <a:cs typeface="Arial"/>
              </a:rPr>
              <a:t>r</a:t>
            </a:r>
            <a:r>
              <a:rPr sz="900" dirty="0">
                <a:latin typeface="Avenir LT Std 35 Light" pitchFamily="34" charset="0"/>
                <a:cs typeface="Arial"/>
              </a:rPr>
              <a:t>é</a:t>
            </a:r>
            <a:r>
              <a:rPr sz="900" spc="60" dirty="0">
                <a:latin typeface="Avenir LT Std 35 Light" pitchFamily="34" charset="0"/>
                <a:cs typeface="Arial"/>
              </a:rPr>
              <a:t> </a:t>
            </a:r>
            <a:r>
              <a:rPr sz="900" spc="-5" dirty="0">
                <a:latin typeface="Avenir LT Std 35 Light" pitchFamily="34" charset="0"/>
                <a:cs typeface="Arial"/>
              </a:rPr>
              <a:t>pa</a:t>
            </a:r>
            <a:r>
              <a:rPr sz="900" dirty="0">
                <a:latin typeface="Avenir LT Std 35 Light" pitchFamily="34" charset="0"/>
                <a:cs typeface="Arial"/>
              </a:rPr>
              <a:t>r</a:t>
            </a:r>
            <a:r>
              <a:rPr sz="900" spc="25" dirty="0">
                <a:latin typeface="Avenir LT Std 35 Light" pitchFamily="34" charset="0"/>
                <a:cs typeface="Arial"/>
              </a:rPr>
              <a:t> </a:t>
            </a:r>
            <a:r>
              <a:rPr sz="900" dirty="0">
                <a:latin typeface="Avenir LT Std 35 Light" pitchFamily="34" charset="0"/>
                <a:cs typeface="Arial"/>
              </a:rPr>
              <a:t>l</a:t>
            </a:r>
            <a:r>
              <a:rPr sz="900" spc="-5" dirty="0">
                <a:latin typeface="Avenir LT Std 35 Light" pitchFamily="34" charset="0"/>
                <a:cs typeface="Arial"/>
              </a:rPr>
              <a:t>e</a:t>
            </a:r>
            <a:r>
              <a:rPr sz="900" dirty="0">
                <a:latin typeface="Avenir LT Std 35 Light" pitchFamily="34" charset="0"/>
                <a:cs typeface="Arial"/>
              </a:rPr>
              <a:t>s</a:t>
            </a:r>
            <a:r>
              <a:rPr sz="900" spc="-25" dirty="0">
                <a:latin typeface="Avenir LT Std 35 Light" pitchFamily="34" charset="0"/>
                <a:cs typeface="Arial"/>
              </a:rPr>
              <a:t> </a:t>
            </a:r>
            <a:r>
              <a:rPr sz="900" spc="-5" dirty="0">
                <a:latin typeface="Avenir LT Std 35 Light" pitchFamily="34" charset="0"/>
                <a:cs typeface="Arial"/>
              </a:rPr>
              <a:t>ga</a:t>
            </a:r>
            <a:r>
              <a:rPr sz="900" spc="-20" dirty="0">
                <a:latin typeface="Avenir LT Std 35 Light" pitchFamily="34" charset="0"/>
                <a:cs typeface="Arial"/>
              </a:rPr>
              <a:t>r</a:t>
            </a:r>
            <a:r>
              <a:rPr sz="900" spc="-5" dirty="0">
                <a:latin typeface="Avenir LT Std 35 Light" pitchFamily="34" charset="0"/>
                <a:cs typeface="Arial"/>
              </a:rPr>
              <a:t>e</a:t>
            </a:r>
            <a:r>
              <a:rPr sz="900" spc="-10" dirty="0">
                <a:latin typeface="Avenir LT Std 35 Light" pitchFamily="34" charset="0"/>
                <a:cs typeface="Arial"/>
              </a:rPr>
              <a:t>s</a:t>
            </a:r>
            <a:r>
              <a:rPr sz="900" dirty="0">
                <a:latin typeface="Avenir LT Std 35 Light" pitchFamily="34" charset="0"/>
                <a:cs typeface="Arial"/>
              </a:rPr>
              <a:t>,</a:t>
            </a:r>
            <a:r>
              <a:rPr sz="900" spc="-30" dirty="0">
                <a:latin typeface="Avenir LT Std 35 Light" pitchFamily="34" charset="0"/>
                <a:cs typeface="Arial"/>
              </a:rPr>
              <a:t> </a:t>
            </a:r>
            <a:r>
              <a:rPr sz="900" spc="-5" dirty="0">
                <a:latin typeface="Avenir LT Std 35 Light" pitchFamily="34" charset="0"/>
                <a:cs typeface="Arial"/>
              </a:rPr>
              <a:t>da</a:t>
            </a:r>
            <a:r>
              <a:rPr sz="900" spc="-15" dirty="0">
                <a:latin typeface="Avenir LT Std 35 Light" pitchFamily="34" charset="0"/>
                <a:cs typeface="Arial"/>
              </a:rPr>
              <a:t>n</a:t>
            </a:r>
            <a:r>
              <a:rPr sz="900" dirty="0">
                <a:latin typeface="Avenir LT Std 35 Light" pitchFamily="34" charset="0"/>
                <a:cs typeface="Arial"/>
              </a:rPr>
              <a:t>s</a:t>
            </a:r>
            <a:r>
              <a:rPr sz="900" spc="-25" dirty="0">
                <a:latin typeface="Avenir LT Std 35 Light" pitchFamily="34" charset="0"/>
                <a:cs typeface="Arial"/>
              </a:rPr>
              <a:t> </a:t>
            </a:r>
            <a:r>
              <a:rPr sz="900" spc="-5" dirty="0">
                <a:latin typeface="Avenir LT Std 35 Light" pitchFamily="34" charset="0"/>
                <a:cs typeface="Arial"/>
              </a:rPr>
              <a:t>deu</a:t>
            </a:r>
            <a:r>
              <a:rPr sz="900" dirty="0">
                <a:latin typeface="Avenir LT Std 35 Light" pitchFamily="34" charset="0"/>
                <a:cs typeface="Arial"/>
              </a:rPr>
              <a:t>x</a:t>
            </a:r>
            <a:r>
              <a:rPr sz="900" spc="20" dirty="0">
                <a:latin typeface="Avenir LT Std 35 Light" pitchFamily="34" charset="0"/>
                <a:cs typeface="Arial"/>
              </a:rPr>
              <a:t> </a:t>
            </a:r>
            <a:r>
              <a:rPr sz="900" spc="-30" dirty="0">
                <a:latin typeface="Avenir LT Std 35 Light" pitchFamily="34" charset="0"/>
                <a:cs typeface="Arial"/>
              </a:rPr>
              <a:t>c</a:t>
            </a:r>
            <a:r>
              <a:rPr sz="900" spc="-40" dirty="0">
                <a:latin typeface="Avenir LT Std 35 Light" pitchFamily="34" charset="0"/>
                <a:cs typeface="Arial"/>
              </a:rPr>
              <a:t>as</a:t>
            </a:r>
            <a:r>
              <a:rPr sz="900" spc="25" dirty="0">
                <a:latin typeface="Avenir LT Std 35 Light" pitchFamily="34" charset="0"/>
                <a:cs typeface="Arial"/>
              </a:rPr>
              <a:t> </a:t>
            </a:r>
            <a:r>
              <a:rPr sz="900" dirty="0">
                <a:latin typeface="Avenir LT Std 35 Light" pitchFamily="34" charset="0"/>
                <a:cs typeface="Arial"/>
              </a:rPr>
              <a:t>:</a:t>
            </a:r>
          </a:p>
          <a:p>
            <a:pPr marL="78105" indent="-65405">
              <a:lnSpc>
                <a:spcPct val="100000"/>
              </a:lnSpc>
              <a:spcBef>
                <a:spcPts val="225"/>
              </a:spcBef>
              <a:buChar char="-"/>
              <a:tabLst>
                <a:tab pos="78740" algn="l"/>
              </a:tabLst>
            </a:pPr>
            <a:r>
              <a:rPr lang="fr-FR" sz="900" spc="-5" dirty="0">
                <a:latin typeface="Avenir LT Std 35 Light" pitchFamily="34" charset="0"/>
                <a:cs typeface="Arial"/>
              </a:rPr>
              <a:t>Carte défectueuse</a:t>
            </a:r>
            <a:endParaRPr sz="900" dirty="0">
              <a:latin typeface="Avenir LT Std 35 Light" pitchFamily="34" charset="0"/>
              <a:cs typeface="Arial"/>
            </a:endParaRPr>
          </a:p>
          <a:p>
            <a:pPr marL="78105" indent="-65405">
              <a:lnSpc>
                <a:spcPct val="100000"/>
              </a:lnSpc>
              <a:spcBef>
                <a:spcPts val="240"/>
              </a:spcBef>
              <a:buChar char="-"/>
              <a:tabLst>
                <a:tab pos="78740" algn="l"/>
              </a:tabLst>
            </a:pPr>
            <a:r>
              <a:rPr sz="900" spc="-5" dirty="0">
                <a:latin typeface="Avenir LT Std 35 Light" pitchFamily="34" charset="0"/>
                <a:cs typeface="Arial"/>
              </a:rPr>
              <a:t>pou</a:t>
            </a:r>
            <a:r>
              <a:rPr sz="900" dirty="0">
                <a:latin typeface="Avenir LT Std 35 Light" pitchFamily="34" charset="0"/>
                <a:cs typeface="Arial"/>
              </a:rPr>
              <a:t>r</a:t>
            </a:r>
            <a:r>
              <a:rPr sz="900" spc="85" dirty="0">
                <a:latin typeface="Avenir LT Std 35 Light" pitchFamily="34" charset="0"/>
                <a:cs typeface="Arial"/>
              </a:rPr>
              <a:t> </a:t>
            </a:r>
            <a:r>
              <a:rPr sz="900" dirty="0">
                <a:latin typeface="Avenir LT Std 35 Light" pitchFamily="34" charset="0"/>
                <a:cs typeface="Arial"/>
              </a:rPr>
              <a:t>le</a:t>
            </a:r>
            <a:r>
              <a:rPr sz="900" spc="25" dirty="0">
                <a:latin typeface="Avenir LT Std 35 Light" pitchFamily="34" charset="0"/>
                <a:cs typeface="Arial"/>
              </a:rPr>
              <a:t> </a:t>
            </a:r>
            <a:r>
              <a:rPr sz="900" spc="-5" dirty="0">
                <a:latin typeface="Avenir LT Std 35 Light" pitchFamily="34" charset="0"/>
                <a:cs typeface="Arial"/>
              </a:rPr>
              <a:t>dé</a:t>
            </a:r>
            <a:r>
              <a:rPr sz="900" dirty="0">
                <a:latin typeface="Avenir LT Std 35 Light" pitchFamily="34" charset="0"/>
                <a:cs typeface="Arial"/>
              </a:rPr>
              <a:t>l</a:t>
            </a:r>
            <a:r>
              <a:rPr sz="900" spc="-5" dirty="0">
                <a:latin typeface="Avenir LT Std 35 Light" pitchFamily="34" charset="0"/>
                <a:cs typeface="Arial"/>
              </a:rPr>
              <a:t>a</a:t>
            </a:r>
            <a:r>
              <a:rPr sz="900" dirty="0">
                <a:latin typeface="Avenir LT Std 35 Light" pitchFamily="34" charset="0"/>
                <a:cs typeface="Arial"/>
              </a:rPr>
              <a:t>i</a:t>
            </a:r>
            <a:r>
              <a:rPr sz="900" spc="55"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50" dirty="0">
                <a:latin typeface="Avenir LT Std 35 Light" pitchFamily="34" charset="0"/>
                <a:cs typeface="Arial"/>
              </a:rPr>
              <a:t> </a:t>
            </a:r>
            <a:r>
              <a:rPr sz="900" spc="5" dirty="0">
                <a:latin typeface="Avenir LT Std 35 Light" pitchFamily="34" charset="0"/>
                <a:cs typeface="Arial"/>
              </a:rPr>
              <a:t>c</a:t>
            </a:r>
            <a:r>
              <a:rPr sz="900" spc="-5" dirty="0">
                <a:latin typeface="Avenir LT Std 35 Light" pitchFamily="34" charset="0"/>
                <a:cs typeface="Arial"/>
              </a:rPr>
              <a:t>on</a:t>
            </a:r>
            <a:r>
              <a:rPr sz="900" dirty="0">
                <a:latin typeface="Avenir LT Std 35 Light" pitchFamily="34" charset="0"/>
                <a:cs typeface="Arial"/>
              </a:rPr>
              <a:t>f</a:t>
            </a:r>
            <a:r>
              <a:rPr sz="900" spc="-15" dirty="0">
                <a:latin typeface="Avenir LT Std 35 Light" pitchFamily="34" charset="0"/>
                <a:cs typeface="Arial"/>
              </a:rPr>
              <a:t>e</a:t>
            </a:r>
            <a:r>
              <a:rPr sz="900" spc="5" dirty="0">
                <a:latin typeface="Avenir LT Std 35 Light" pitchFamily="34" charset="0"/>
                <a:cs typeface="Arial"/>
              </a:rPr>
              <a:t>c</a:t>
            </a:r>
            <a:r>
              <a:rPr sz="900" spc="-10" dirty="0">
                <a:latin typeface="Avenir LT Std 35 Light" pitchFamily="34" charset="0"/>
                <a:cs typeface="Arial"/>
              </a:rPr>
              <a:t>t</a:t>
            </a:r>
            <a:r>
              <a:rPr sz="900" dirty="0">
                <a:latin typeface="Avenir LT Std 35 Light" pitchFamily="34" charset="0"/>
                <a:cs typeface="Arial"/>
              </a:rPr>
              <a:t>i</a:t>
            </a:r>
            <a:r>
              <a:rPr sz="900" spc="-5" dirty="0">
                <a:latin typeface="Avenir LT Std 35 Light" pitchFamily="34" charset="0"/>
                <a:cs typeface="Arial"/>
              </a:rPr>
              <a:t>o</a:t>
            </a:r>
            <a:r>
              <a:rPr sz="900" dirty="0">
                <a:latin typeface="Avenir LT Std 35 Light" pitchFamily="34" charset="0"/>
                <a:cs typeface="Arial"/>
              </a:rPr>
              <a:t>n</a:t>
            </a:r>
            <a:r>
              <a:rPr sz="900" spc="95" dirty="0">
                <a:latin typeface="Avenir LT Std 35 Light" pitchFamily="34" charset="0"/>
                <a:cs typeface="Arial"/>
              </a:rPr>
              <a:t> </a:t>
            </a:r>
            <a:r>
              <a:rPr sz="900" dirty="0">
                <a:latin typeface="Avenir LT Std 35 Light" pitchFamily="34" charset="0"/>
                <a:cs typeface="Arial"/>
              </a:rPr>
              <a:t>l</a:t>
            </a:r>
            <a:r>
              <a:rPr sz="900" spc="-5" dirty="0">
                <a:latin typeface="Avenir LT Std 35 Light" pitchFamily="34" charset="0"/>
                <a:cs typeface="Arial"/>
              </a:rPr>
              <a:t>o</a:t>
            </a:r>
            <a:r>
              <a:rPr sz="900" spc="-20" dirty="0">
                <a:latin typeface="Avenir LT Std 35 Light" pitchFamily="34" charset="0"/>
                <a:cs typeface="Arial"/>
              </a:rPr>
              <a:t>r</a:t>
            </a:r>
            <a:r>
              <a:rPr sz="900" dirty="0">
                <a:latin typeface="Avenir LT Std 35 Light" pitchFamily="34" charset="0"/>
                <a:cs typeface="Arial"/>
              </a:rPr>
              <a:t>s </a:t>
            </a:r>
            <a:r>
              <a:rPr sz="900" spc="-5" dirty="0">
                <a:latin typeface="Avenir LT Std 35 Light" pitchFamily="34" charset="0"/>
                <a:cs typeface="Arial"/>
              </a:rPr>
              <a:t>d</a:t>
            </a:r>
            <a:r>
              <a:rPr sz="900" dirty="0">
                <a:latin typeface="Avenir LT Std 35 Light" pitchFamily="34" charset="0"/>
                <a:cs typeface="Arial"/>
              </a:rPr>
              <a:t>u</a:t>
            </a:r>
            <a:r>
              <a:rPr sz="900" spc="60" dirty="0">
                <a:latin typeface="Avenir LT Std 35 Light" pitchFamily="34" charset="0"/>
                <a:cs typeface="Arial"/>
              </a:rPr>
              <a:t> </a:t>
            </a:r>
            <a:r>
              <a:rPr sz="900" spc="-20" dirty="0">
                <a:latin typeface="Avenir LT Std 35 Light" pitchFamily="34" charset="0"/>
                <a:cs typeface="Arial"/>
              </a:rPr>
              <a:t>r</a:t>
            </a:r>
            <a:r>
              <a:rPr sz="900" spc="-5" dirty="0">
                <a:latin typeface="Avenir LT Std 35 Light" pitchFamily="34" charset="0"/>
                <a:cs typeface="Arial"/>
              </a:rPr>
              <a:t>enou</a:t>
            </a:r>
            <a:r>
              <a:rPr sz="900" spc="-10" dirty="0">
                <a:latin typeface="Avenir LT Std 35 Light" pitchFamily="34" charset="0"/>
                <a:cs typeface="Arial"/>
              </a:rPr>
              <a:t>v</a:t>
            </a:r>
            <a:r>
              <a:rPr sz="900" spc="-5" dirty="0">
                <a:latin typeface="Avenir LT Std 35 Light" pitchFamily="34" charset="0"/>
                <a:cs typeface="Arial"/>
              </a:rPr>
              <a:t>e</a:t>
            </a:r>
            <a:r>
              <a:rPr sz="900" dirty="0">
                <a:latin typeface="Avenir LT Std 35 Light" pitchFamily="34" charset="0"/>
                <a:cs typeface="Arial"/>
              </a:rPr>
              <a:t>ll</a:t>
            </a:r>
            <a:r>
              <a:rPr sz="900" spc="-15" dirty="0">
                <a:latin typeface="Avenir LT Std 35 Light" pitchFamily="34" charset="0"/>
                <a:cs typeface="Arial"/>
              </a:rPr>
              <a:t>e</a:t>
            </a:r>
            <a:r>
              <a:rPr sz="900" spc="10" dirty="0">
                <a:latin typeface="Avenir LT Std 35 Light" pitchFamily="34" charset="0"/>
                <a:cs typeface="Arial"/>
              </a:rPr>
              <a:t>m</a:t>
            </a:r>
            <a:r>
              <a:rPr sz="900" spc="-5" dirty="0">
                <a:latin typeface="Avenir LT Std 35 Light" pitchFamily="34" charset="0"/>
                <a:cs typeface="Arial"/>
              </a:rPr>
              <a:t>en</a:t>
            </a:r>
            <a:r>
              <a:rPr sz="900" dirty="0">
                <a:latin typeface="Avenir LT Std 35 Light" pitchFamily="34" charset="0"/>
                <a:cs typeface="Arial"/>
              </a:rPr>
              <a:t>t</a:t>
            </a:r>
            <a:r>
              <a:rPr sz="900" spc="70" dirty="0">
                <a:latin typeface="Avenir LT Std 35 Light" pitchFamily="34" charset="0"/>
                <a:cs typeface="Arial"/>
              </a:rPr>
              <a:t> </a:t>
            </a:r>
            <a:r>
              <a:rPr sz="900" spc="-5" dirty="0">
                <a:latin typeface="Avenir LT Std 35 Light" pitchFamily="34" charset="0"/>
                <a:cs typeface="Arial"/>
              </a:rPr>
              <a:t>d</a:t>
            </a:r>
            <a:r>
              <a:rPr sz="900" dirty="0">
                <a:latin typeface="Avenir LT Std 35 Light" pitchFamily="34" charset="0"/>
                <a:cs typeface="Arial"/>
              </a:rPr>
              <a:t>e</a:t>
            </a:r>
            <a:r>
              <a:rPr sz="900" spc="50" dirty="0">
                <a:latin typeface="Avenir LT Std 35 Light" pitchFamily="34" charset="0"/>
                <a:cs typeface="Arial"/>
              </a:rPr>
              <a:t> </a:t>
            </a:r>
            <a:r>
              <a:rPr sz="900" dirty="0">
                <a:latin typeface="Avenir LT Std 35 Light" pitchFamily="34" charset="0"/>
                <a:cs typeface="Arial"/>
              </a:rPr>
              <a:t>l</a:t>
            </a:r>
            <a:r>
              <a:rPr sz="900" spc="-5" dirty="0">
                <a:latin typeface="Avenir LT Std 35 Light" pitchFamily="34" charset="0"/>
                <a:cs typeface="Arial"/>
              </a:rPr>
              <a:t>eu</a:t>
            </a:r>
            <a:r>
              <a:rPr sz="900" dirty="0">
                <a:latin typeface="Avenir LT Std 35 Light" pitchFamily="34" charset="0"/>
                <a:cs typeface="Arial"/>
              </a:rPr>
              <a:t>r</a:t>
            </a:r>
            <a:r>
              <a:rPr sz="900" spc="-85" dirty="0">
                <a:latin typeface="Avenir LT Std 35 Light" pitchFamily="34" charset="0"/>
                <a:cs typeface="Arial"/>
              </a:rPr>
              <a:t> </a:t>
            </a:r>
            <a:r>
              <a:rPr sz="900" spc="5" dirty="0">
                <a:latin typeface="Avenir LT Std 35 Light" pitchFamily="34" charset="0"/>
                <a:cs typeface="Arial"/>
              </a:rPr>
              <a:t>c</a:t>
            </a:r>
            <a:r>
              <a:rPr sz="900" spc="-5" dirty="0">
                <a:latin typeface="Avenir LT Std 35 Light" pitchFamily="34" charset="0"/>
                <a:cs typeface="Arial"/>
              </a:rPr>
              <a:t>ar</a:t>
            </a:r>
            <a:r>
              <a:rPr sz="900" dirty="0">
                <a:latin typeface="Avenir LT Std 35 Light" pitchFamily="34" charset="0"/>
                <a:cs typeface="Arial"/>
              </a:rPr>
              <a:t>te</a:t>
            </a:r>
          </a:p>
          <a:p>
            <a:pPr marL="12700">
              <a:lnSpc>
                <a:spcPct val="100000"/>
              </a:lnSpc>
              <a:spcBef>
                <a:spcPts val="240"/>
              </a:spcBef>
            </a:pPr>
            <a:r>
              <a:rPr sz="900" b="1" dirty="0">
                <a:solidFill>
                  <a:srgbClr val="AE006E"/>
                </a:solidFill>
                <a:latin typeface="Avenir LT Std 35 Light" pitchFamily="34" charset="0"/>
                <a:cs typeface="Arial"/>
              </a:rPr>
              <a:t>Lo</a:t>
            </a:r>
            <a:r>
              <a:rPr sz="900" b="1" spc="-5" dirty="0">
                <a:solidFill>
                  <a:srgbClr val="AE006E"/>
                </a:solidFill>
                <a:latin typeface="Avenir LT Std 35 Light" pitchFamily="34" charset="0"/>
                <a:cs typeface="Arial"/>
              </a:rPr>
              <a:t>r</a:t>
            </a:r>
            <a:r>
              <a:rPr sz="900" b="1" dirty="0">
                <a:solidFill>
                  <a:srgbClr val="AE006E"/>
                </a:solidFill>
                <a:latin typeface="Avenir LT Std 35 Light" pitchFamily="34" charset="0"/>
                <a:cs typeface="Arial"/>
              </a:rPr>
              <a:t>s</a:t>
            </a:r>
            <a:r>
              <a:rPr sz="900" b="1" spc="-8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du</a:t>
            </a:r>
            <a:r>
              <a:rPr sz="900" b="1" spc="1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c</a:t>
            </a:r>
            <a:r>
              <a:rPr sz="900" b="1" dirty="0">
                <a:solidFill>
                  <a:srgbClr val="AE006E"/>
                </a:solidFill>
                <a:latin typeface="Avenir LT Std 35 Light" pitchFamily="34" charset="0"/>
                <a:cs typeface="Arial"/>
              </a:rPr>
              <a:t>on</a:t>
            </a:r>
            <a:r>
              <a:rPr sz="900" b="1" spc="-5" dirty="0">
                <a:solidFill>
                  <a:srgbClr val="AE006E"/>
                </a:solidFill>
                <a:latin typeface="Avenir LT Std 35 Light" pitchFamily="34" charset="0"/>
                <a:cs typeface="Arial"/>
              </a:rPr>
              <a:t>t</a:t>
            </a:r>
            <a:r>
              <a:rPr sz="900" b="1" spc="-15" dirty="0">
                <a:solidFill>
                  <a:srgbClr val="AE006E"/>
                </a:solidFill>
                <a:latin typeface="Avenir LT Std 35 Light" pitchFamily="34" charset="0"/>
                <a:cs typeface="Arial"/>
              </a:rPr>
              <a:t>r</a:t>
            </a:r>
            <a:r>
              <a:rPr sz="900" b="1" dirty="0">
                <a:solidFill>
                  <a:srgbClr val="AE006E"/>
                </a:solidFill>
                <a:latin typeface="Avenir LT Std 35 Light" pitchFamily="34" charset="0"/>
                <a:cs typeface="Arial"/>
              </a:rPr>
              <a:t>ôl</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a:t>
            </a:r>
            <a:r>
              <a:rPr sz="900" b="1" spc="-5" dirty="0">
                <a:solidFill>
                  <a:srgbClr val="AE006E"/>
                </a:solidFill>
                <a:latin typeface="Avenir LT Std 35 Light" pitchFamily="34" charset="0"/>
                <a:cs typeface="Arial"/>
              </a:rPr>
              <a:t> vér</a:t>
            </a:r>
            <a:r>
              <a:rPr sz="900" b="1"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f</a:t>
            </a:r>
            <a:r>
              <a:rPr sz="900" b="1"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r</a:t>
            </a:r>
            <a:r>
              <a:rPr sz="900" b="1" spc="8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s</a:t>
            </a:r>
            <a:r>
              <a:rPr sz="900" b="1" spc="-5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a:t>
            </a:r>
            <a:r>
              <a:rPr sz="900" b="1" spc="-5" dirty="0">
                <a:solidFill>
                  <a:srgbClr val="AE006E"/>
                </a:solidFill>
                <a:latin typeface="Avenir LT Std 35 Light" pitchFamily="34" charset="0"/>
                <a:cs typeface="Arial"/>
              </a:rPr>
              <a:t>a</a:t>
            </a:r>
            <a:r>
              <a:rPr sz="900" b="1" spc="-20" dirty="0">
                <a:solidFill>
                  <a:srgbClr val="AE006E"/>
                </a:solidFill>
                <a:latin typeface="Avenir LT Std 35 Light" pitchFamily="34" charset="0"/>
                <a:cs typeface="Arial"/>
              </a:rPr>
              <a:t>t</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s</a:t>
            </a:r>
            <a:r>
              <a:rPr sz="900" b="1" spc="25"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de</a:t>
            </a:r>
            <a:r>
              <a:rPr sz="900" b="1" spc="70"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v</a:t>
            </a:r>
            <a:r>
              <a:rPr sz="900" b="1" spc="-15" dirty="0">
                <a:solidFill>
                  <a:srgbClr val="AE006E"/>
                </a:solidFill>
                <a:latin typeface="Avenir LT Std 35 Light" pitchFamily="34" charset="0"/>
                <a:cs typeface="Arial"/>
              </a:rPr>
              <a:t>a</a:t>
            </a:r>
            <a:r>
              <a:rPr sz="900" b="1" dirty="0">
                <a:solidFill>
                  <a:srgbClr val="AE006E"/>
                </a:solidFill>
                <a:latin typeface="Avenir LT Std 35 Light" pitchFamily="34" charset="0"/>
                <a:cs typeface="Arial"/>
              </a:rPr>
              <a:t>l</a:t>
            </a:r>
            <a:r>
              <a:rPr sz="900" b="1" spc="-10" dirty="0">
                <a:solidFill>
                  <a:srgbClr val="AE006E"/>
                </a:solidFill>
                <a:latin typeface="Avenir LT Std 35 Light" pitchFamily="34" charset="0"/>
                <a:cs typeface="Arial"/>
              </a:rPr>
              <a:t>i</a:t>
            </a:r>
            <a:r>
              <a:rPr sz="900" b="1" dirty="0">
                <a:solidFill>
                  <a:srgbClr val="AE006E"/>
                </a:solidFill>
                <a:latin typeface="Avenir LT Std 35 Light" pitchFamily="34" charset="0"/>
                <a:cs typeface="Arial"/>
              </a:rPr>
              <a:t>di</a:t>
            </a:r>
            <a:r>
              <a:rPr sz="900" b="1" spc="-5" dirty="0">
                <a:solidFill>
                  <a:srgbClr val="AE006E"/>
                </a:solidFill>
                <a:latin typeface="Avenir LT Std 35 Light" pitchFamily="34" charset="0"/>
                <a:cs typeface="Arial"/>
              </a:rPr>
              <a:t>té</a:t>
            </a:r>
            <a:r>
              <a:rPr sz="900" b="1" dirty="0">
                <a:solidFill>
                  <a:srgbClr val="AE006E"/>
                </a:solidFill>
                <a:latin typeface="Avenir LT Std 35 Light" pitchFamily="34" charset="0"/>
                <a:cs typeface="Arial"/>
              </a:rPr>
              <a:t>,</a:t>
            </a:r>
            <a:r>
              <a:rPr sz="900" b="1" spc="7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le</a:t>
            </a:r>
            <a:r>
              <a:rPr sz="900" b="1" spc="35" dirty="0">
                <a:solidFill>
                  <a:srgbClr val="AE006E"/>
                </a:solidFill>
                <a:latin typeface="Avenir LT Std 35 Light" pitchFamily="34" charset="0"/>
                <a:cs typeface="Arial"/>
              </a:rPr>
              <a:t> </a:t>
            </a:r>
            <a:r>
              <a:rPr sz="900" b="1" spc="-40" dirty="0">
                <a:solidFill>
                  <a:srgbClr val="AE006E"/>
                </a:solidFill>
                <a:latin typeface="Avenir LT Std 35 Light" pitchFamily="34" charset="0"/>
                <a:cs typeface="Arial"/>
              </a:rPr>
              <a:t>p</a:t>
            </a:r>
            <a:r>
              <a:rPr sz="900" b="1" spc="-30" dirty="0">
                <a:solidFill>
                  <a:srgbClr val="AE006E"/>
                </a:solidFill>
                <a:latin typeface="Avenir LT Std 35 Light" pitchFamily="34" charset="0"/>
                <a:cs typeface="Arial"/>
              </a:rPr>
              <a:t>a</a:t>
            </a:r>
            <a:r>
              <a:rPr sz="900" b="1" spc="-40" dirty="0">
                <a:solidFill>
                  <a:srgbClr val="AE006E"/>
                </a:solidFill>
                <a:latin typeface="Avenir LT Std 35 Light" pitchFamily="34" charset="0"/>
                <a:cs typeface="Arial"/>
              </a:rPr>
              <a:t>r</a:t>
            </a:r>
            <a:r>
              <a:rPr sz="900" b="1" spc="-15" dirty="0">
                <a:solidFill>
                  <a:srgbClr val="AE006E"/>
                </a:solidFill>
                <a:latin typeface="Avenir LT Std 35 Light" pitchFamily="34" charset="0"/>
                <a:cs typeface="Arial"/>
              </a:rPr>
              <a:t>c</a:t>
            </a:r>
            <a:r>
              <a:rPr sz="900" b="1" spc="-20" dirty="0">
                <a:solidFill>
                  <a:srgbClr val="AE006E"/>
                </a:solidFill>
                <a:latin typeface="Avenir LT Std 35 Light" pitchFamily="34" charset="0"/>
                <a:cs typeface="Arial"/>
              </a:rPr>
              <a:t>our</a:t>
            </a:r>
            <a:r>
              <a:rPr sz="900" b="1" spc="-15" dirty="0">
                <a:solidFill>
                  <a:srgbClr val="AE006E"/>
                </a:solidFill>
                <a:latin typeface="Avenir LT Std 35 Light" pitchFamily="34" charset="0"/>
                <a:cs typeface="Arial"/>
              </a:rPr>
              <a:t>s</a:t>
            </a:r>
            <a:r>
              <a:rPr sz="900" b="1" spc="-10" dirty="0">
                <a:solidFill>
                  <a:srgbClr val="AE006E"/>
                </a:solidFill>
                <a:latin typeface="Avenir LT Std 35 Light" pitchFamily="34" charset="0"/>
                <a:cs typeface="Arial"/>
              </a:rPr>
              <a:t>,</a:t>
            </a:r>
            <a:r>
              <a:rPr sz="900" b="1" spc="4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la </a:t>
            </a:r>
            <a:r>
              <a:rPr sz="900" b="1" spc="-55" dirty="0">
                <a:solidFill>
                  <a:srgbClr val="AE006E"/>
                </a:solidFill>
                <a:latin typeface="Avenir LT Std 35 Light" pitchFamily="34" charset="0"/>
                <a:cs typeface="Arial"/>
              </a:rPr>
              <a:t>c</a:t>
            </a:r>
            <a:r>
              <a:rPr sz="900" b="1" spc="-30" dirty="0">
                <a:solidFill>
                  <a:srgbClr val="AE006E"/>
                </a:solidFill>
                <a:latin typeface="Avenir LT Std 35 Light" pitchFamily="34" charset="0"/>
                <a:cs typeface="Arial"/>
              </a:rPr>
              <a:t>la</a:t>
            </a:r>
            <a:r>
              <a:rPr sz="900" b="1" spc="-55" dirty="0">
                <a:solidFill>
                  <a:srgbClr val="AE006E"/>
                </a:solidFill>
                <a:latin typeface="Avenir LT Std 35 Light" pitchFamily="34" charset="0"/>
                <a:cs typeface="Arial"/>
              </a:rPr>
              <a:t>ss</a:t>
            </a:r>
            <a:r>
              <a:rPr sz="900" b="1" spc="-50" dirty="0">
                <a:solidFill>
                  <a:srgbClr val="AE006E"/>
                </a:solidFill>
                <a:latin typeface="Avenir LT Std 35 Light" pitchFamily="34" charset="0"/>
                <a:cs typeface="Arial"/>
              </a:rPr>
              <a:t>e</a:t>
            </a:r>
            <a:r>
              <a:rPr sz="900" b="1" spc="35" dirty="0">
                <a:solidFill>
                  <a:srgbClr val="AE006E"/>
                </a:solidFill>
                <a:latin typeface="Avenir LT Std 35 Light" pitchFamily="34" charset="0"/>
                <a:cs typeface="Arial"/>
              </a:rPr>
              <a:t> </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t</a:t>
            </a:r>
            <a:r>
              <a:rPr sz="900" b="1" spc="110" dirty="0">
                <a:solidFill>
                  <a:srgbClr val="AE006E"/>
                </a:solidFill>
                <a:latin typeface="Avenir LT Std 35 Light" pitchFamily="34" charset="0"/>
                <a:cs typeface="Arial"/>
              </a:rPr>
              <a:t> </a:t>
            </a:r>
            <a:r>
              <a:rPr sz="900" b="1" dirty="0">
                <a:solidFill>
                  <a:srgbClr val="AE006E"/>
                </a:solidFill>
                <a:latin typeface="Avenir LT Std 35 Light" pitchFamily="34" charset="0"/>
                <a:cs typeface="Arial"/>
              </a:rPr>
              <a:t>l'id</a:t>
            </a:r>
            <a:r>
              <a:rPr sz="900" b="1" spc="-5"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a:t>
            </a:r>
            <a:r>
              <a:rPr sz="900" b="1" spc="-5" dirty="0">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i</a:t>
            </a:r>
            <a:r>
              <a:rPr sz="900" b="1" spc="-5" dirty="0">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é </a:t>
            </a:r>
            <a:r>
              <a:rPr sz="900" b="1" spc="-55" dirty="0">
                <a:solidFill>
                  <a:srgbClr val="AE006E"/>
                </a:solidFill>
                <a:latin typeface="Avenir LT Std 35 Light" pitchFamily="34" charset="0"/>
                <a:cs typeface="Arial"/>
              </a:rPr>
              <a:t> </a:t>
            </a:r>
            <a:r>
              <a:rPr sz="900" b="1" spc="-15" dirty="0">
                <a:solidFill>
                  <a:srgbClr val="AE006E"/>
                </a:solidFill>
                <a:latin typeface="Avenir LT Std 35 Light" pitchFamily="34" charset="0"/>
                <a:cs typeface="Arial"/>
              </a:rPr>
              <a:t>d</a:t>
            </a:r>
            <a:r>
              <a:rPr sz="900" b="1" dirty="0">
                <a:solidFill>
                  <a:srgbClr val="AE006E"/>
                </a:solidFill>
                <a:latin typeface="Avenir LT Std 35 Light" pitchFamily="34" charset="0"/>
                <a:cs typeface="Arial"/>
              </a:rPr>
              <a:t>u</a:t>
            </a:r>
            <a:r>
              <a:rPr sz="900" b="1" spc="30" dirty="0">
                <a:solidFill>
                  <a:srgbClr val="AE006E"/>
                </a:solidFill>
                <a:latin typeface="Avenir LT Std 35 Light" pitchFamily="34" charset="0"/>
                <a:cs typeface="Arial"/>
              </a:rPr>
              <a:t> </a:t>
            </a:r>
            <a:r>
              <a:rPr sz="900" b="1" spc="-20" dirty="0">
                <a:solidFill>
                  <a:srgbClr val="AE006E"/>
                </a:solidFill>
                <a:latin typeface="Avenir LT Std 35 Light" pitchFamily="34" charset="0"/>
                <a:cs typeface="Arial"/>
              </a:rPr>
              <a:t>c</a:t>
            </a:r>
            <a:r>
              <a:rPr sz="900" b="1" dirty="0">
                <a:solidFill>
                  <a:srgbClr val="AE006E"/>
                </a:solidFill>
                <a:latin typeface="Avenir LT Std 35 Light" pitchFamily="34" charset="0"/>
                <a:cs typeface="Arial"/>
              </a:rPr>
              <a:t>li</a:t>
            </a:r>
            <a:r>
              <a:rPr sz="900" b="1" spc="-20" dirty="0">
                <a:solidFill>
                  <a:srgbClr val="AE006E"/>
                </a:solidFill>
                <a:latin typeface="Avenir LT Std 35 Light" pitchFamily="34" charset="0"/>
                <a:cs typeface="Arial"/>
              </a:rPr>
              <a:t>e</a:t>
            </a:r>
            <a:r>
              <a:rPr sz="900" b="1" dirty="0">
                <a:solidFill>
                  <a:srgbClr val="AE006E"/>
                </a:solidFill>
                <a:latin typeface="Avenir LT Std 35 Light" pitchFamily="34" charset="0"/>
                <a:cs typeface="Arial"/>
              </a:rPr>
              <a:t>n</a:t>
            </a:r>
            <a:r>
              <a:rPr sz="900" b="1" spc="-5" dirty="0">
                <a:solidFill>
                  <a:srgbClr val="AE006E"/>
                </a:solidFill>
                <a:latin typeface="Avenir LT Std 35 Light" pitchFamily="34" charset="0"/>
                <a:cs typeface="Arial"/>
              </a:rPr>
              <a:t>t</a:t>
            </a:r>
            <a:r>
              <a:rPr sz="900" b="1" dirty="0">
                <a:solidFill>
                  <a:srgbClr val="AE006E"/>
                </a:solidFill>
                <a:latin typeface="Avenir LT Std 35 Light" pitchFamily="34" charset="0"/>
                <a:cs typeface="Arial"/>
              </a:rPr>
              <a:t>.</a:t>
            </a:r>
            <a:endParaRPr sz="900" dirty="0">
              <a:latin typeface="Avenir LT Std 35 Light" pitchFamily="34" charset="0"/>
              <a:cs typeface="Arial"/>
            </a:endParaRPr>
          </a:p>
        </p:txBody>
      </p:sp>
      <p:sp>
        <p:nvSpPr>
          <p:cNvPr id="20" name="Titre 1"/>
          <p:cNvSpPr txBox="1">
            <a:spLocks/>
          </p:cNvSpPr>
          <p:nvPr/>
        </p:nvSpPr>
        <p:spPr>
          <a:xfrm>
            <a:off x="76200" y="206375"/>
            <a:ext cx="5163608" cy="428755"/>
          </a:xfrm>
          <a:prstGeom prst="rect">
            <a:avLst/>
          </a:prstGeom>
          <a:solidFill>
            <a:srgbClr val="6E1E78"/>
          </a:solidFill>
        </p:spPr>
        <p:txBody>
          <a:bodyPr rtlCol="0" anchor="ctr">
            <a:noAutofit/>
          </a:bodyPr>
          <a:lstStyle>
            <a:lvl1pPr>
              <a:defRPr>
                <a:latin typeface="+mj-lt"/>
                <a:ea typeface="+mj-ea"/>
                <a:cs typeface="+mj-cs"/>
              </a:defRPr>
            </a:lvl1pPr>
          </a:lstStyle>
          <a:p>
            <a:pPr>
              <a:defRPr/>
            </a:pPr>
            <a:r>
              <a:rPr lang="fr-FR" sz="1600" cap="all" dirty="0">
                <a:solidFill>
                  <a:schemeClr val="bg1"/>
                </a:solidFill>
                <a:latin typeface="Avenir LT Std 55 Roman" pitchFamily="34" charset="0"/>
              </a:rPr>
              <a:t>Carte jvmalin ou </a:t>
            </a:r>
            <a:r>
              <a:rPr lang="fr-FR" sz="1600" cap="all" dirty="0" err="1">
                <a:solidFill>
                  <a:schemeClr val="bg1"/>
                </a:solidFill>
                <a:latin typeface="Avenir LT Std 55 Roman" pitchFamily="34" charset="0"/>
              </a:rPr>
              <a:t>multipass</a:t>
            </a:r>
            <a:endParaRPr lang="fr-FR" sz="1600" kern="0" cap="all" dirty="0">
              <a:solidFill>
                <a:schemeClr val="bg1"/>
              </a:solidFill>
              <a:latin typeface="Avenir LT Std 55 Roman" pitchFamily="34" charset="0"/>
            </a:endParaRPr>
          </a:p>
        </p:txBody>
      </p:sp>
      <p:sp>
        <p:nvSpPr>
          <p:cNvPr id="2" name="Espace réservé du numéro de diapositive 1"/>
          <p:cNvSpPr>
            <a:spLocks noGrp="1"/>
          </p:cNvSpPr>
          <p:nvPr>
            <p:ph type="sldNum" sz="quarter" idx="7"/>
          </p:nvPr>
        </p:nvSpPr>
        <p:spPr>
          <a:xfrm>
            <a:off x="3840481" y="7331032"/>
            <a:ext cx="1226820" cy="169277"/>
          </a:xfrm>
        </p:spPr>
        <p:txBody>
          <a:bodyPr/>
          <a:lstStyle/>
          <a:p>
            <a:fld id="{B6F15528-21DE-4FAA-801E-634DDDAF4B2B}" type="slidenum">
              <a:rPr lang="fr-FR" sz="1100" smtClean="0"/>
              <a:t>26</a:t>
            </a:fld>
            <a:endParaRPr lang="fr-FR" sz="1100" dirty="0"/>
          </a:p>
        </p:txBody>
      </p:sp>
      <p:pic>
        <p:nvPicPr>
          <p:cNvPr id="4108" name="Image 2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482975"/>
            <a:ext cx="3779203" cy="1557338"/>
          </a:xfrm>
          <a:prstGeom prst="rect">
            <a:avLst/>
          </a:prstGeom>
          <a:noFill/>
          <a:extLst>
            <a:ext uri="{909E8E84-426E-40DD-AFC4-6F175D3DCCD1}">
              <a14:hiddenFill xmlns:a14="http://schemas.microsoft.com/office/drawing/2010/main">
                <a:solidFill>
                  <a:srgbClr val="FFFFFF"/>
                </a:solidFill>
              </a14:hiddenFill>
            </a:ext>
          </a:extLst>
        </p:spPr>
      </p:pic>
      <p:sp>
        <p:nvSpPr>
          <p:cNvPr id="3" name="Zone de texte 2"/>
          <p:cNvSpPr txBox="1">
            <a:spLocks noChangeArrowheads="1"/>
          </p:cNvSpPr>
          <p:nvPr/>
        </p:nvSpPr>
        <p:spPr bwMode="auto">
          <a:xfrm>
            <a:off x="457200" y="5083175"/>
            <a:ext cx="1215803" cy="142706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1" i="0" u="none" strike="noStrike" cap="none" normalizeH="0" baseline="0" dirty="0">
                <a:ln>
                  <a:noFill/>
                </a:ln>
                <a:solidFill>
                  <a:srgbClr val="FF0000"/>
                </a:solidFill>
                <a:effectLst/>
                <a:latin typeface="Arial" pitchFamily="34" charset="0"/>
                <a:ea typeface="Calibri" pitchFamily="34" charset="0"/>
                <a:cs typeface="Arial" pitchFamily="34" charset="0"/>
              </a:rPr>
              <a:t>&lt;</a:t>
            </a:r>
            <a:r>
              <a:rPr kumimoji="0" lang="fr-FR" altLang="fr-FR" sz="800" b="1" i="0" u="none" strike="noStrike" cap="none" normalizeH="0" baseline="0" dirty="0">
                <a:ln>
                  <a:noFill/>
                </a:ln>
                <a:solidFill>
                  <a:srgbClr val="FF0000"/>
                </a:solidFill>
                <a:effectLst/>
                <a:latin typeface="Calibri"/>
                <a:ea typeface="Calibri" pitchFamily="34" charset="0"/>
                <a:cs typeface="Arial" pitchFamily="34" charset="0"/>
              </a:rPr>
              <a:t> </a:t>
            </a:r>
            <a:r>
              <a:rPr kumimoji="0" lang="fr-FR" altLang="fr-FR" sz="800" b="1" i="0" u="none" strike="noStrike" cap="none" normalizeH="0" baseline="0" dirty="0">
                <a:ln>
                  <a:noFill/>
                </a:ln>
                <a:solidFill>
                  <a:srgbClr val="FF0000"/>
                </a:solidFill>
                <a:effectLst/>
                <a:latin typeface="Arial" pitchFamily="34" charset="0"/>
                <a:ea typeface="Calibri" pitchFamily="34" charset="0"/>
                <a:cs typeface="Arial" pitchFamily="34" charset="0"/>
              </a:rPr>
              <a:t>!&gt;</a:t>
            </a:r>
            <a:r>
              <a:rPr kumimoji="0" lang="fr-FR" altLang="fr-FR" sz="800" b="0" i="0" u="none" strike="noStrike" cap="none" normalizeH="0" baseline="0" dirty="0">
                <a:ln>
                  <a:noFill/>
                </a:ln>
                <a:solidFill>
                  <a:srgbClr val="FF0000"/>
                </a:solidFill>
                <a:effectLst/>
                <a:latin typeface="Arial" pitchFamily="34" charset="0"/>
                <a:ea typeface="Calibri" pitchFamily="34" charset="0"/>
                <a:cs typeface="Arial" pitchFamily="34" charset="0"/>
              </a:rPr>
              <a:t>  </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Le </a:t>
            </a:r>
            <a:r>
              <a:rPr kumimoji="0" lang="fr-FR" altLang="fr-FR" sz="800" b="0" i="0" u="none" strike="noStrike" cap="none" normalizeH="0" baseline="0" dirty="0">
                <a:ln>
                  <a:noFill/>
                </a:ln>
                <a:solidFill>
                  <a:schemeClr val="tx1"/>
                </a:solidFill>
                <a:effectLst/>
                <a:latin typeface="Calibri"/>
                <a:ea typeface="Calibri" pitchFamily="34" charset="0"/>
                <a:cs typeface="Arial" pitchFamily="34" charset="0"/>
              </a:rPr>
              <a:t>«</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 Titre de D</a:t>
            </a:r>
            <a:r>
              <a:rPr kumimoji="0" lang="fr-FR" altLang="fr-FR" sz="800" b="0" i="0" u="none" strike="noStrike" cap="none" normalizeH="0" baseline="0" dirty="0">
                <a:ln>
                  <a:noFill/>
                </a:ln>
                <a:solidFill>
                  <a:schemeClr val="tx1"/>
                </a:solidFill>
                <a:effectLst/>
                <a:latin typeface="Calibri"/>
                <a:ea typeface="Calibri" pitchFamily="34" charset="0"/>
                <a:cs typeface="Arial" pitchFamily="34" charset="0"/>
              </a:rPr>
              <a:t>é</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pannage </a:t>
            </a:r>
            <a:r>
              <a:rPr kumimoji="0" lang="fr-FR" altLang="fr-FR" sz="800" b="0" i="0" u="none" strike="noStrike" cap="none" normalizeH="0" baseline="0" dirty="0" err="1">
                <a:ln>
                  <a:noFill/>
                </a:ln>
                <a:solidFill>
                  <a:schemeClr val="tx1"/>
                </a:solidFill>
                <a:effectLst/>
                <a:latin typeface="Arial" pitchFamily="34" charset="0"/>
                <a:ea typeface="Calibri" pitchFamily="34" charset="0"/>
                <a:cs typeface="Arial" pitchFamily="34" charset="0"/>
              </a:rPr>
              <a:t>JVmalin</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fr-FR" altLang="fr-FR" sz="800" b="0" i="0" u="none" strike="noStrike" cap="none" normalizeH="0" baseline="0" dirty="0">
                <a:ln>
                  <a:noFill/>
                </a:ln>
                <a:solidFill>
                  <a:schemeClr val="tx1"/>
                </a:solidFill>
                <a:effectLst/>
                <a:latin typeface="Calibri"/>
                <a:ea typeface="Calibri" pitchFamily="34" charset="0"/>
                <a:cs typeface="Arial" pitchFamily="34" charset="0"/>
              </a:rPr>
              <a:t>»</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 doit être compl</a:t>
            </a:r>
            <a:r>
              <a:rPr kumimoji="0" lang="fr-FR" altLang="fr-FR" sz="800" b="0" i="0" u="none" strike="noStrike" cap="none" normalizeH="0" baseline="0" dirty="0">
                <a:ln>
                  <a:noFill/>
                </a:ln>
                <a:solidFill>
                  <a:schemeClr val="tx1"/>
                </a:solidFill>
                <a:effectLst/>
                <a:latin typeface="Calibri"/>
                <a:ea typeface="Calibri" pitchFamily="34" charset="0"/>
                <a:cs typeface="Arial" pitchFamily="34" charset="0"/>
              </a:rPr>
              <a:t>é</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t</a:t>
            </a:r>
            <a:r>
              <a:rPr kumimoji="0" lang="fr-FR" altLang="fr-FR" sz="800" b="0" i="0" u="none" strike="noStrike" cap="none" normalizeH="0" baseline="0" dirty="0">
                <a:ln>
                  <a:noFill/>
                </a:ln>
                <a:solidFill>
                  <a:schemeClr val="tx1"/>
                </a:solidFill>
                <a:effectLst/>
                <a:latin typeface="Calibri"/>
                <a:ea typeface="Calibri" pitchFamily="34" charset="0"/>
                <a:cs typeface="Arial" pitchFamily="34" charset="0"/>
              </a:rPr>
              <a:t>é</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 manuellement par le vendeur : </a:t>
            </a:r>
            <a:endParaRPr kumimoji="0" lang="fr-FR" altLang="fr-FR" sz="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0" i="0" u="none" strike="noStrike" cap="none" normalizeH="0" baseline="0" dirty="0">
                <a:ln>
                  <a:noFill/>
                </a:ln>
                <a:solidFill>
                  <a:srgbClr val="FF0000"/>
                </a:solidFill>
                <a:effectLst/>
                <a:latin typeface="Arial" pitchFamily="34" charset="0"/>
                <a:ea typeface="Calibri" pitchFamily="34" charset="0"/>
                <a:cs typeface="Arial" pitchFamily="34" charset="0"/>
                <a:sym typeface="Wingdings" pitchFamily="2" charset="2"/>
              </a:rPr>
              <a:t></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 Nom et Pr</a:t>
            </a:r>
            <a:r>
              <a:rPr kumimoji="0" lang="fr-FR" altLang="fr-FR" sz="800" b="0" i="0" u="none" strike="noStrike" cap="none" normalizeH="0" baseline="0" dirty="0">
                <a:ln>
                  <a:noFill/>
                </a:ln>
                <a:solidFill>
                  <a:schemeClr val="tx1"/>
                </a:solidFill>
                <a:effectLst/>
                <a:latin typeface="Calibri"/>
                <a:ea typeface="Calibri" pitchFamily="34" charset="0"/>
                <a:cs typeface="Arial" pitchFamily="34" charset="0"/>
              </a:rPr>
              <a:t>é</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nom du client</a:t>
            </a:r>
            <a:endParaRPr kumimoji="0" lang="fr-FR" altLang="fr-FR" sz="200" b="0" i="0" u="none" strike="noStrike" cap="none" normalizeH="0" baseline="0" dirty="0">
              <a:ln>
                <a:noFill/>
              </a:ln>
              <a:solidFill>
                <a:srgbClr val="FF0000"/>
              </a:solidFill>
              <a:effectLst/>
              <a:latin typeface="Arial" pitchFamily="34" charset="0"/>
              <a:cs typeface="Arial" pitchFamily="34"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0" i="0" u="none" strike="noStrike" cap="none" normalizeH="0" baseline="0" dirty="0">
                <a:ln>
                  <a:noFill/>
                </a:ln>
                <a:solidFill>
                  <a:srgbClr val="FF0000"/>
                </a:solidFill>
                <a:effectLst/>
                <a:latin typeface="Arial" pitchFamily="34" charset="0"/>
                <a:ea typeface="Calibri" pitchFamily="34" charset="0"/>
                <a:cs typeface="Arial" pitchFamily="34" charset="0"/>
                <a:sym typeface="Wingdings" pitchFamily="2" charset="2"/>
              </a:rPr>
              <a:t></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rPr>
              <a:t> Parcours</a:t>
            </a:r>
            <a:endParaRPr kumimoji="0" lang="fr-FR" altLang="fr-FR" sz="200" b="0" i="0" u="none" strike="noStrike" cap="none" normalizeH="0" baseline="0" dirty="0">
              <a:ln>
                <a:noFill/>
              </a:ln>
              <a:solidFill>
                <a:srgbClr val="FF0000"/>
              </a:solidFill>
              <a:effectLst/>
              <a:latin typeface="Arial" pitchFamily="34" charset="0"/>
              <a:cs typeface="Arial" pitchFamily="34"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0" i="0" u="none" strike="noStrike" cap="none" normalizeH="0" baseline="0" dirty="0">
                <a:ln>
                  <a:noFill/>
                </a:ln>
                <a:solidFill>
                  <a:srgbClr val="FF0000"/>
                </a:solidFill>
                <a:effectLst/>
                <a:latin typeface="Arial" pitchFamily="34" charset="0"/>
                <a:ea typeface="Calibri" pitchFamily="34" charset="0"/>
                <a:cs typeface="Arial" pitchFamily="34" charset="0"/>
                <a:sym typeface="Wingdings" pitchFamily="2" charset="2"/>
              </a:rPr>
              <a:t></a:t>
            </a:r>
            <a:r>
              <a:rPr kumimoji="0" lang="fr-FR" altLang="fr-FR" sz="800" b="0" i="0" u="none" strike="noStrike" cap="none" normalizeH="0" baseline="0" dirty="0">
                <a:ln>
                  <a:noFill/>
                </a:ln>
                <a:solidFill>
                  <a:srgbClr val="FF0000"/>
                </a:solidFill>
                <a:effectLst/>
                <a:latin typeface="Arial" pitchFamily="34" charset="0"/>
                <a:ea typeface="Calibri" pitchFamily="34" charset="0"/>
                <a:cs typeface="Arial" pitchFamily="34" charset="0"/>
              </a:rPr>
              <a:t> </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sym typeface="Wingdings" pitchFamily="2" charset="2"/>
              </a:rPr>
              <a:t>N° ancienne carte </a:t>
            </a:r>
            <a:r>
              <a:rPr kumimoji="0" lang="fr-FR" altLang="fr-FR" sz="800" b="0" i="0" u="none" strike="noStrike" cap="none" normalizeH="0" baseline="0" dirty="0" err="1">
                <a:ln>
                  <a:noFill/>
                </a:ln>
                <a:solidFill>
                  <a:schemeClr val="tx1"/>
                </a:solidFill>
                <a:effectLst/>
                <a:latin typeface="Arial" pitchFamily="34" charset="0"/>
                <a:ea typeface="Calibri" pitchFamily="34" charset="0"/>
                <a:cs typeface="Arial" pitchFamily="34" charset="0"/>
                <a:sym typeface="Wingdings" pitchFamily="2" charset="2"/>
              </a:rPr>
              <a:t>JVmalin</a:t>
            </a:r>
            <a:r>
              <a:rPr kumimoji="0" lang="fr-FR" altLang="fr-FR" sz="800" b="0" i="0" u="none" strike="noStrike" cap="none" normalizeH="0" baseline="0" dirty="0">
                <a:ln>
                  <a:noFill/>
                </a:ln>
                <a:solidFill>
                  <a:schemeClr val="tx1"/>
                </a:solidFill>
                <a:effectLst/>
                <a:latin typeface="Arial" pitchFamily="34" charset="0"/>
                <a:ea typeface="Calibri" pitchFamily="34" charset="0"/>
                <a:cs typeface="Arial" pitchFamily="34" charset="0"/>
                <a:sym typeface="Wingdings" pitchFamily="2" charset="2"/>
              </a:rPr>
              <a:t>.</a:t>
            </a:r>
            <a:endParaRPr kumimoji="0" lang="fr-FR" altLang="fr-FR" sz="800" b="0" i="0" u="none" strike="noStrike" cap="none" normalizeH="0" baseline="0" dirty="0">
              <a:ln>
                <a:noFill/>
              </a:ln>
              <a:solidFill>
                <a:srgbClr val="FF0000"/>
              </a:solidFill>
              <a:effectLst/>
              <a:latin typeface="Arial" pitchFamily="34" charset="0"/>
              <a:ea typeface="Calibri" pitchFamily="34" charset="0"/>
              <a:cs typeface="Arial" pitchFamily="34" charset="0"/>
              <a:sym typeface="Wingdings" pitchFamily="2" charset="2"/>
            </a:endParaRPr>
          </a:p>
        </p:txBody>
      </p:sp>
      <p:sp>
        <p:nvSpPr>
          <p:cNvPr id="4" name="Rectangle 13"/>
          <p:cNvSpPr>
            <a:spLocks noChangeArrowheads="1"/>
          </p:cNvSpPr>
          <p:nvPr/>
        </p:nvSpPr>
        <p:spPr bwMode="auto">
          <a:xfrm>
            <a:off x="0" y="0"/>
            <a:ext cx="533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14"/>
          <p:cNvSpPr>
            <a:spLocks noChangeArrowheads="1"/>
          </p:cNvSpPr>
          <p:nvPr/>
        </p:nvSpPr>
        <p:spPr bwMode="auto">
          <a:xfrm flipV="1">
            <a:off x="228600" y="3014661"/>
            <a:ext cx="36802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itchFamily="34" charset="0"/>
              <a:cs typeface="Arial" pitchFamily="34" charset="0"/>
            </a:endParaRPr>
          </a:p>
        </p:txBody>
      </p:sp>
      <p:sp>
        <p:nvSpPr>
          <p:cNvPr id="6" name="Rectangle 19"/>
          <p:cNvSpPr>
            <a:spLocks noChangeArrowheads="1"/>
          </p:cNvSpPr>
          <p:nvPr/>
        </p:nvSpPr>
        <p:spPr bwMode="auto">
          <a:xfrm flipV="1">
            <a:off x="533400" y="3014661"/>
            <a:ext cx="36802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1101725" y="2412999"/>
            <a:ext cx="0" cy="177800"/>
          </a:xfrm>
          <a:custGeom>
            <a:avLst/>
            <a:gdLst/>
            <a:ahLst/>
            <a:cxnLst/>
            <a:rect l="l" t="t" r="r" b="b"/>
            <a:pathLst>
              <a:path h="177800">
                <a:moveTo>
                  <a:pt x="0" y="177800"/>
                </a:moveTo>
                <a:lnTo>
                  <a:pt x="0" y="0"/>
                </a:lnTo>
              </a:path>
            </a:pathLst>
          </a:custGeom>
          <a:ln w="3810">
            <a:solidFill>
              <a:srgbClr val="6E1E78"/>
            </a:solidFill>
          </a:ln>
        </p:spPr>
        <p:txBody>
          <a:bodyPr wrap="square" lIns="0" tIns="0" rIns="0" bIns="0" rtlCol="0"/>
          <a:lstStyle/>
          <a:p>
            <a:endParaRPr dirty="0"/>
          </a:p>
        </p:txBody>
      </p:sp>
      <p:sp>
        <p:nvSpPr>
          <p:cNvPr id="10" name="object 10"/>
          <p:cNvSpPr/>
          <p:nvPr/>
        </p:nvSpPr>
        <p:spPr>
          <a:xfrm>
            <a:off x="1104900" y="2593974"/>
            <a:ext cx="2484120" cy="0"/>
          </a:xfrm>
          <a:custGeom>
            <a:avLst/>
            <a:gdLst/>
            <a:ahLst/>
            <a:cxnLst/>
            <a:rect l="l" t="t" r="r" b="b"/>
            <a:pathLst>
              <a:path w="2484120">
                <a:moveTo>
                  <a:pt x="0" y="0"/>
                </a:moveTo>
                <a:lnTo>
                  <a:pt x="2483815" y="0"/>
                </a:lnTo>
              </a:path>
            </a:pathLst>
          </a:custGeom>
          <a:ln w="3810">
            <a:solidFill>
              <a:srgbClr val="6E1E78"/>
            </a:solidFill>
          </a:ln>
        </p:spPr>
        <p:txBody>
          <a:bodyPr wrap="square" lIns="0" tIns="0" rIns="0" bIns="0" rtlCol="0"/>
          <a:lstStyle/>
          <a:p>
            <a:endParaRPr dirty="0"/>
          </a:p>
        </p:txBody>
      </p:sp>
      <p:sp>
        <p:nvSpPr>
          <p:cNvPr id="11" name="object 11"/>
          <p:cNvSpPr/>
          <p:nvPr/>
        </p:nvSpPr>
        <p:spPr>
          <a:xfrm>
            <a:off x="2734312" y="1331597"/>
            <a:ext cx="1646553" cy="1057274"/>
          </a:xfrm>
          <a:prstGeom prst="rect">
            <a:avLst/>
          </a:prstGeom>
          <a:blipFill>
            <a:blip r:embed="rId3" cstate="print"/>
            <a:stretch>
              <a:fillRect/>
            </a:stretch>
          </a:blipFill>
        </p:spPr>
        <p:txBody>
          <a:bodyPr wrap="square" lIns="0" tIns="0" rIns="0" bIns="0" rtlCol="0"/>
          <a:lstStyle/>
          <a:p>
            <a:endParaRPr dirty="0"/>
          </a:p>
        </p:txBody>
      </p:sp>
      <p:sp>
        <p:nvSpPr>
          <p:cNvPr id="12" name="object 12"/>
          <p:cNvSpPr txBox="1"/>
          <p:nvPr/>
        </p:nvSpPr>
        <p:spPr>
          <a:xfrm>
            <a:off x="4246879" y="2981962"/>
            <a:ext cx="518795" cy="107722"/>
          </a:xfrm>
          <a:prstGeom prst="rect">
            <a:avLst/>
          </a:prstGeom>
        </p:spPr>
        <p:txBody>
          <a:bodyPr vert="horz" wrap="square" lIns="0" tIns="0" rIns="0" bIns="0" rtlCol="0">
            <a:spAutoFit/>
          </a:bodyPr>
          <a:lstStyle/>
          <a:p>
            <a:pPr marL="12700">
              <a:lnSpc>
                <a:spcPct val="100000"/>
              </a:lnSpc>
            </a:pPr>
            <a:r>
              <a:rPr sz="700" spc="-5" dirty="0">
                <a:latin typeface="Arial"/>
                <a:cs typeface="Arial"/>
              </a:rPr>
              <a:t>R</a:t>
            </a:r>
            <a:r>
              <a:rPr sz="700" spc="-10" dirty="0">
                <a:latin typeface="Arial"/>
                <a:cs typeface="Arial"/>
              </a:rPr>
              <a:t>e</a:t>
            </a:r>
            <a:r>
              <a:rPr sz="700" spc="-5" dirty="0">
                <a:latin typeface="Arial"/>
                <a:cs typeface="Arial"/>
              </a:rPr>
              <a:t>c</a:t>
            </a:r>
            <a:r>
              <a:rPr sz="700" spc="-10" dirty="0">
                <a:latin typeface="Arial"/>
                <a:cs typeface="Arial"/>
              </a:rPr>
              <a:t>t</a:t>
            </a:r>
            <a:r>
              <a:rPr sz="700" spc="-5" dirty="0">
                <a:latin typeface="Arial"/>
                <a:cs typeface="Arial"/>
              </a:rPr>
              <a:t>o</a:t>
            </a:r>
            <a:r>
              <a:rPr sz="700" spc="-30" dirty="0">
                <a:latin typeface="Arial"/>
                <a:cs typeface="Arial"/>
              </a:rPr>
              <a:t> </a:t>
            </a:r>
            <a:r>
              <a:rPr sz="700" spc="-5" dirty="0">
                <a:latin typeface="Arial"/>
                <a:cs typeface="Arial"/>
              </a:rPr>
              <a:t>SNCF</a:t>
            </a:r>
            <a:endParaRPr sz="700" dirty="0">
              <a:latin typeface="Arial"/>
              <a:cs typeface="Arial"/>
            </a:endParaRPr>
          </a:p>
        </p:txBody>
      </p:sp>
      <p:sp>
        <p:nvSpPr>
          <p:cNvPr id="13" name="object 13"/>
          <p:cNvSpPr/>
          <p:nvPr/>
        </p:nvSpPr>
        <p:spPr>
          <a:xfrm>
            <a:off x="1082679" y="2413001"/>
            <a:ext cx="45085" cy="46355"/>
          </a:xfrm>
          <a:custGeom>
            <a:avLst/>
            <a:gdLst/>
            <a:ahLst/>
            <a:cxnLst/>
            <a:rect l="l" t="t" r="r" b="b"/>
            <a:pathLst>
              <a:path w="45084" h="46355">
                <a:moveTo>
                  <a:pt x="34683" y="0"/>
                </a:moveTo>
                <a:lnTo>
                  <a:pt x="10401" y="0"/>
                </a:lnTo>
                <a:lnTo>
                  <a:pt x="0" y="10401"/>
                </a:lnTo>
                <a:lnTo>
                  <a:pt x="0" y="35547"/>
                </a:lnTo>
                <a:lnTo>
                  <a:pt x="10401" y="45948"/>
                </a:lnTo>
                <a:lnTo>
                  <a:pt x="34683" y="45948"/>
                </a:lnTo>
                <a:lnTo>
                  <a:pt x="45085" y="35547"/>
                </a:lnTo>
                <a:lnTo>
                  <a:pt x="45085" y="10401"/>
                </a:lnTo>
                <a:lnTo>
                  <a:pt x="34683" y="0"/>
                </a:lnTo>
                <a:close/>
              </a:path>
            </a:pathLst>
          </a:custGeom>
          <a:solidFill>
            <a:srgbClr val="6E1E78"/>
          </a:solidFill>
        </p:spPr>
        <p:txBody>
          <a:bodyPr wrap="square" lIns="0" tIns="0" rIns="0" bIns="0" rtlCol="0"/>
          <a:lstStyle/>
          <a:p>
            <a:endParaRPr dirty="0"/>
          </a:p>
        </p:txBody>
      </p:sp>
      <p:sp>
        <p:nvSpPr>
          <p:cNvPr id="14" name="object 14"/>
          <p:cNvSpPr/>
          <p:nvPr/>
        </p:nvSpPr>
        <p:spPr>
          <a:xfrm>
            <a:off x="3587116" y="2415538"/>
            <a:ext cx="0" cy="177800"/>
          </a:xfrm>
          <a:custGeom>
            <a:avLst/>
            <a:gdLst/>
            <a:ahLst/>
            <a:cxnLst/>
            <a:rect l="l" t="t" r="r" b="b"/>
            <a:pathLst>
              <a:path h="177800">
                <a:moveTo>
                  <a:pt x="0" y="177800"/>
                </a:moveTo>
                <a:lnTo>
                  <a:pt x="0" y="0"/>
                </a:lnTo>
              </a:path>
            </a:pathLst>
          </a:custGeom>
          <a:ln w="3810">
            <a:solidFill>
              <a:srgbClr val="6E1E78"/>
            </a:solidFill>
          </a:ln>
        </p:spPr>
        <p:txBody>
          <a:bodyPr wrap="square" lIns="0" tIns="0" rIns="0" bIns="0" rtlCol="0"/>
          <a:lstStyle/>
          <a:p>
            <a:endParaRPr dirty="0"/>
          </a:p>
        </p:txBody>
      </p:sp>
      <p:sp>
        <p:nvSpPr>
          <p:cNvPr id="15" name="object 15"/>
          <p:cNvSpPr/>
          <p:nvPr/>
        </p:nvSpPr>
        <p:spPr>
          <a:xfrm>
            <a:off x="2814320" y="2860678"/>
            <a:ext cx="1382782" cy="845819"/>
          </a:xfrm>
          <a:prstGeom prst="rect">
            <a:avLst/>
          </a:prstGeom>
          <a:blipFill>
            <a:blip r:embed="rId4" cstate="print"/>
            <a:stretch>
              <a:fillRect/>
            </a:stretch>
          </a:blipFill>
        </p:spPr>
        <p:txBody>
          <a:bodyPr wrap="square" lIns="0" tIns="0" rIns="0" bIns="0" rtlCol="0"/>
          <a:lstStyle/>
          <a:p>
            <a:endParaRPr dirty="0"/>
          </a:p>
        </p:txBody>
      </p:sp>
      <p:sp>
        <p:nvSpPr>
          <p:cNvPr id="16" name="object 16"/>
          <p:cNvSpPr/>
          <p:nvPr/>
        </p:nvSpPr>
        <p:spPr>
          <a:xfrm>
            <a:off x="590551" y="1377314"/>
            <a:ext cx="1605368" cy="1047795"/>
          </a:xfrm>
          <a:prstGeom prst="rect">
            <a:avLst/>
          </a:prstGeom>
          <a:blipFill>
            <a:blip r:embed="rId5" cstate="print"/>
            <a:stretch>
              <a:fillRect/>
            </a:stretch>
          </a:blipFill>
        </p:spPr>
        <p:txBody>
          <a:bodyPr wrap="square" lIns="0" tIns="0" rIns="0" bIns="0" rtlCol="0"/>
          <a:lstStyle/>
          <a:p>
            <a:endParaRPr dirty="0"/>
          </a:p>
        </p:txBody>
      </p:sp>
      <p:sp>
        <p:nvSpPr>
          <p:cNvPr id="17" name="object 17"/>
          <p:cNvSpPr/>
          <p:nvPr/>
        </p:nvSpPr>
        <p:spPr>
          <a:xfrm>
            <a:off x="907416" y="2858771"/>
            <a:ext cx="1367153" cy="834388"/>
          </a:xfrm>
          <a:prstGeom prst="rect">
            <a:avLst/>
          </a:prstGeom>
          <a:blipFill>
            <a:blip r:embed="rId6" cstate="print"/>
            <a:stretch>
              <a:fillRect/>
            </a:stretch>
          </a:blipFill>
        </p:spPr>
        <p:txBody>
          <a:bodyPr wrap="square" lIns="0" tIns="0" rIns="0" bIns="0" rtlCol="0"/>
          <a:lstStyle/>
          <a:p>
            <a:endParaRPr dirty="0"/>
          </a:p>
        </p:txBody>
      </p:sp>
      <p:sp>
        <p:nvSpPr>
          <p:cNvPr id="18" name="object 18"/>
          <p:cNvSpPr/>
          <p:nvPr/>
        </p:nvSpPr>
        <p:spPr>
          <a:xfrm>
            <a:off x="0" y="2764787"/>
            <a:ext cx="0" cy="149861"/>
          </a:xfrm>
          <a:custGeom>
            <a:avLst/>
            <a:gdLst/>
            <a:ahLst/>
            <a:cxnLst/>
            <a:rect l="l" t="t" r="r" b="b"/>
            <a:pathLst>
              <a:path h="149860">
                <a:moveTo>
                  <a:pt x="0" y="149860"/>
                </a:moveTo>
                <a:lnTo>
                  <a:pt x="0" y="0"/>
                </a:lnTo>
              </a:path>
            </a:pathLst>
          </a:custGeom>
          <a:ln w="3810">
            <a:solidFill>
              <a:srgbClr val="FCAF17"/>
            </a:solidFill>
          </a:ln>
        </p:spPr>
        <p:txBody>
          <a:bodyPr wrap="square" lIns="0" tIns="0" rIns="0" bIns="0" rtlCol="0"/>
          <a:lstStyle/>
          <a:p>
            <a:endParaRPr dirty="0"/>
          </a:p>
        </p:txBody>
      </p:sp>
      <p:sp>
        <p:nvSpPr>
          <p:cNvPr id="19" name="object 19"/>
          <p:cNvSpPr/>
          <p:nvPr/>
        </p:nvSpPr>
        <p:spPr>
          <a:xfrm>
            <a:off x="916735" y="4166552"/>
            <a:ext cx="1358087" cy="823007"/>
          </a:xfrm>
          <a:prstGeom prst="rect">
            <a:avLst/>
          </a:prstGeom>
          <a:blipFill>
            <a:blip r:embed="rId7" cstate="print"/>
            <a:stretch>
              <a:fillRect/>
            </a:stretch>
          </a:blipFill>
        </p:spPr>
        <p:txBody>
          <a:bodyPr wrap="square" lIns="0" tIns="0" rIns="0" bIns="0" rtlCol="0"/>
          <a:lstStyle/>
          <a:p>
            <a:endParaRPr dirty="0"/>
          </a:p>
        </p:txBody>
      </p:sp>
      <p:sp>
        <p:nvSpPr>
          <p:cNvPr id="22" name="object 22"/>
          <p:cNvSpPr/>
          <p:nvPr/>
        </p:nvSpPr>
        <p:spPr>
          <a:xfrm>
            <a:off x="3580772" y="2382524"/>
            <a:ext cx="45085" cy="46355"/>
          </a:xfrm>
          <a:custGeom>
            <a:avLst/>
            <a:gdLst/>
            <a:ahLst/>
            <a:cxnLst/>
            <a:rect l="l" t="t" r="r" b="b"/>
            <a:pathLst>
              <a:path w="45085" h="46355">
                <a:moveTo>
                  <a:pt x="34683" y="0"/>
                </a:moveTo>
                <a:lnTo>
                  <a:pt x="10401" y="0"/>
                </a:lnTo>
                <a:lnTo>
                  <a:pt x="0" y="10401"/>
                </a:lnTo>
                <a:lnTo>
                  <a:pt x="0" y="35547"/>
                </a:lnTo>
                <a:lnTo>
                  <a:pt x="10401" y="45948"/>
                </a:lnTo>
                <a:lnTo>
                  <a:pt x="34683" y="45948"/>
                </a:lnTo>
                <a:lnTo>
                  <a:pt x="45085" y="35547"/>
                </a:lnTo>
                <a:lnTo>
                  <a:pt x="45085" y="10401"/>
                </a:lnTo>
                <a:lnTo>
                  <a:pt x="34683" y="0"/>
                </a:lnTo>
                <a:close/>
              </a:path>
            </a:pathLst>
          </a:custGeom>
          <a:solidFill>
            <a:srgbClr val="6E1E78"/>
          </a:solidFill>
        </p:spPr>
        <p:txBody>
          <a:bodyPr wrap="square" lIns="0" tIns="0" rIns="0" bIns="0" rtlCol="0"/>
          <a:lstStyle/>
          <a:p>
            <a:endParaRPr dirty="0"/>
          </a:p>
        </p:txBody>
      </p:sp>
      <p:sp>
        <p:nvSpPr>
          <p:cNvPr id="25" name="object 25"/>
          <p:cNvSpPr txBox="1"/>
          <p:nvPr/>
        </p:nvSpPr>
        <p:spPr>
          <a:xfrm>
            <a:off x="1696719" y="5116206"/>
            <a:ext cx="577850" cy="107722"/>
          </a:xfrm>
          <a:prstGeom prst="rect">
            <a:avLst/>
          </a:prstGeom>
        </p:spPr>
        <p:txBody>
          <a:bodyPr vert="horz" wrap="square" lIns="0" tIns="0" rIns="0" bIns="0" rtlCol="0">
            <a:spAutoFit/>
          </a:bodyPr>
          <a:lstStyle/>
          <a:p>
            <a:pPr marL="12700">
              <a:lnSpc>
                <a:spcPct val="100000"/>
              </a:lnSpc>
            </a:pPr>
            <a:r>
              <a:rPr sz="700" spc="-5" dirty="0">
                <a:latin typeface="Arial"/>
                <a:cs typeface="Arial"/>
              </a:rPr>
              <a:t>R</a:t>
            </a:r>
            <a:r>
              <a:rPr sz="700" spc="-10" dirty="0">
                <a:latin typeface="Arial"/>
                <a:cs typeface="Arial"/>
              </a:rPr>
              <a:t>e</a:t>
            </a:r>
            <a:r>
              <a:rPr sz="700" spc="-5" dirty="0">
                <a:latin typeface="Arial"/>
                <a:cs typeface="Arial"/>
              </a:rPr>
              <a:t>c</a:t>
            </a:r>
            <a:r>
              <a:rPr sz="700" spc="-10" dirty="0">
                <a:latin typeface="Arial"/>
                <a:cs typeface="Arial"/>
              </a:rPr>
              <a:t>t</a:t>
            </a:r>
            <a:r>
              <a:rPr sz="700" spc="-5" dirty="0">
                <a:latin typeface="Arial"/>
                <a:cs typeface="Arial"/>
              </a:rPr>
              <a:t>o</a:t>
            </a:r>
            <a:r>
              <a:rPr sz="700" spc="5" dirty="0">
                <a:latin typeface="Arial"/>
                <a:cs typeface="Arial"/>
              </a:rPr>
              <a:t> </a:t>
            </a:r>
            <a:r>
              <a:rPr sz="700" spc="-15" dirty="0">
                <a:latin typeface="Arial"/>
                <a:cs typeface="Arial"/>
              </a:rPr>
              <a:t>F</a:t>
            </a:r>
            <a:r>
              <a:rPr sz="700" spc="-5" dirty="0">
                <a:latin typeface="Arial"/>
                <a:cs typeface="Arial"/>
              </a:rPr>
              <a:t>il B</a:t>
            </a:r>
            <a:r>
              <a:rPr sz="700" spc="0" dirty="0">
                <a:latin typeface="Arial"/>
                <a:cs typeface="Arial"/>
              </a:rPr>
              <a:t>l</a:t>
            </a:r>
            <a:r>
              <a:rPr sz="700" spc="-10" dirty="0">
                <a:latin typeface="Arial"/>
                <a:cs typeface="Arial"/>
              </a:rPr>
              <a:t>e</a:t>
            </a:r>
            <a:r>
              <a:rPr sz="700" spc="-5" dirty="0">
                <a:latin typeface="Arial"/>
                <a:cs typeface="Arial"/>
              </a:rPr>
              <a:t>u</a:t>
            </a:r>
            <a:endParaRPr sz="700" dirty="0">
              <a:latin typeface="Arial"/>
              <a:cs typeface="Arial"/>
            </a:endParaRPr>
          </a:p>
        </p:txBody>
      </p:sp>
      <p:sp>
        <p:nvSpPr>
          <p:cNvPr id="27" name="object 27"/>
          <p:cNvSpPr/>
          <p:nvPr/>
        </p:nvSpPr>
        <p:spPr>
          <a:xfrm>
            <a:off x="279400" y="3666744"/>
            <a:ext cx="513080" cy="96845"/>
          </a:xfrm>
          <a:prstGeom prst="rect">
            <a:avLst/>
          </a:prstGeom>
          <a:blipFill>
            <a:blip r:embed="rId8" cstate="print"/>
            <a:stretch>
              <a:fillRect/>
            </a:stretch>
          </a:blipFill>
        </p:spPr>
        <p:txBody>
          <a:bodyPr wrap="square" lIns="0" tIns="0" rIns="0" bIns="0" rtlCol="0"/>
          <a:lstStyle/>
          <a:p>
            <a:endParaRPr dirty="0"/>
          </a:p>
        </p:txBody>
      </p:sp>
      <p:sp>
        <p:nvSpPr>
          <p:cNvPr id="28" name="object 28"/>
          <p:cNvSpPr txBox="1"/>
          <p:nvPr/>
        </p:nvSpPr>
        <p:spPr>
          <a:xfrm>
            <a:off x="1429003" y="2434846"/>
            <a:ext cx="1691639" cy="107722"/>
          </a:xfrm>
          <a:prstGeom prst="rect">
            <a:avLst/>
          </a:prstGeom>
        </p:spPr>
        <p:txBody>
          <a:bodyPr vert="horz" wrap="square" lIns="0" tIns="0" rIns="0" bIns="0" rtlCol="0">
            <a:spAutoFit/>
          </a:bodyPr>
          <a:lstStyle/>
          <a:p>
            <a:pPr marL="12700">
              <a:lnSpc>
                <a:spcPct val="100000"/>
              </a:lnSpc>
            </a:pPr>
            <a:r>
              <a:rPr sz="700" spc="-15" dirty="0">
                <a:latin typeface="Arial"/>
                <a:cs typeface="Arial"/>
              </a:rPr>
              <a:t>F</a:t>
            </a:r>
            <a:r>
              <a:rPr sz="700" spc="-10" dirty="0">
                <a:latin typeface="Arial"/>
                <a:cs typeface="Arial"/>
              </a:rPr>
              <a:t>a</a:t>
            </a:r>
            <a:r>
              <a:rPr sz="700" spc="0" dirty="0">
                <a:latin typeface="Arial"/>
                <a:cs typeface="Arial"/>
              </a:rPr>
              <a:t>c</a:t>
            </a:r>
            <a:r>
              <a:rPr sz="700" spc="-5" dirty="0">
                <a:latin typeface="Arial"/>
                <a:cs typeface="Arial"/>
              </a:rPr>
              <a:t>e</a:t>
            </a:r>
            <a:r>
              <a:rPr sz="700" spc="-10" dirty="0">
                <a:latin typeface="Arial"/>
                <a:cs typeface="Arial"/>
              </a:rPr>
              <a:t> </a:t>
            </a:r>
            <a:r>
              <a:rPr sz="700" spc="0" dirty="0">
                <a:latin typeface="Arial"/>
                <a:cs typeface="Arial"/>
              </a:rPr>
              <a:t>c</a:t>
            </a:r>
            <a:r>
              <a:rPr sz="700" spc="-10" dirty="0">
                <a:latin typeface="Arial"/>
                <a:cs typeface="Arial"/>
              </a:rPr>
              <a:t>o</a:t>
            </a:r>
            <a:r>
              <a:rPr sz="700" dirty="0">
                <a:latin typeface="Arial"/>
                <a:cs typeface="Arial"/>
              </a:rPr>
              <a:t>mm</a:t>
            </a:r>
            <a:r>
              <a:rPr sz="700" spc="-10" dirty="0">
                <a:latin typeface="Arial"/>
                <a:cs typeface="Arial"/>
              </a:rPr>
              <a:t>unu</a:t>
            </a:r>
            <a:r>
              <a:rPr sz="700" dirty="0">
                <a:latin typeface="Arial"/>
                <a:cs typeface="Arial"/>
              </a:rPr>
              <a:t>n</a:t>
            </a:r>
            <a:r>
              <a:rPr sz="700" spc="-5" dirty="0">
                <a:latin typeface="Arial"/>
                <a:cs typeface="Arial"/>
              </a:rPr>
              <a:t>e</a:t>
            </a:r>
            <a:r>
              <a:rPr sz="700" spc="-35" dirty="0">
                <a:latin typeface="Arial"/>
                <a:cs typeface="Arial"/>
              </a:rPr>
              <a:t> </a:t>
            </a:r>
            <a:r>
              <a:rPr sz="700" spc="-5" dirty="0">
                <a:latin typeface="Arial"/>
                <a:cs typeface="Arial"/>
              </a:rPr>
              <a:t>à</a:t>
            </a:r>
            <a:r>
              <a:rPr sz="700" spc="-10" dirty="0">
                <a:latin typeface="Arial"/>
                <a:cs typeface="Arial"/>
              </a:rPr>
              <a:t> t</a:t>
            </a:r>
            <a:r>
              <a:rPr sz="700" dirty="0">
                <a:latin typeface="Arial"/>
                <a:cs typeface="Arial"/>
              </a:rPr>
              <a:t>o</a:t>
            </a:r>
            <a:r>
              <a:rPr sz="700" spc="-10" dirty="0">
                <a:latin typeface="Arial"/>
                <a:cs typeface="Arial"/>
              </a:rPr>
              <a:t>u</a:t>
            </a:r>
            <a:r>
              <a:rPr sz="700" spc="-5" dirty="0">
                <a:latin typeface="Arial"/>
                <a:cs typeface="Arial"/>
              </a:rPr>
              <a:t>s </a:t>
            </a:r>
            <a:r>
              <a:rPr sz="700" spc="0" dirty="0">
                <a:latin typeface="Arial"/>
                <a:cs typeface="Arial"/>
              </a:rPr>
              <a:t>l</a:t>
            </a:r>
            <a:r>
              <a:rPr sz="700" spc="-10" dirty="0">
                <a:latin typeface="Arial"/>
                <a:cs typeface="Arial"/>
              </a:rPr>
              <a:t>e</a:t>
            </a:r>
            <a:r>
              <a:rPr sz="700" spc="-5" dirty="0">
                <a:latin typeface="Arial"/>
                <a:cs typeface="Arial"/>
              </a:rPr>
              <a:t>s</a:t>
            </a:r>
            <a:r>
              <a:rPr sz="700" spc="55" dirty="0">
                <a:latin typeface="Arial"/>
                <a:cs typeface="Arial"/>
              </a:rPr>
              <a:t> </a:t>
            </a:r>
            <a:r>
              <a:rPr sz="700" spc="-10" dirty="0">
                <a:latin typeface="Arial"/>
                <a:cs typeface="Arial"/>
              </a:rPr>
              <a:t>t</a:t>
            </a:r>
            <a:r>
              <a:rPr sz="700" dirty="0">
                <a:latin typeface="Arial"/>
                <a:cs typeface="Arial"/>
              </a:rPr>
              <a:t>r</a:t>
            </a:r>
            <a:r>
              <a:rPr sz="700" spc="-10" dirty="0">
                <a:latin typeface="Arial"/>
                <a:cs typeface="Arial"/>
              </a:rPr>
              <a:t>an</a:t>
            </a:r>
            <a:r>
              <a:rPr sz="700" spc="0" dirty="0">
                <a:latin typeface="Arial"/>
                <a:cs typeface="Arial"/>
              </a:rPr>
              <a:t>s</a:t>
            </a:r>
            <a:r>
              <a:rPr sz="700" spc="-10" dirty="0">
                <a:latin typeface="Arial"/>
                <a:cs typeface="Arial"/>
              </a:rPr>
              <a:t>p</a:t>
            </a:r>
            <a:r>
              <a:rPr sz="700" dirty="0">
                <a:latin typeface="Arial"/>
                <a:cs typeface="Arial"/>
              </a:rPr>
              <a:t>o</a:t>
            </a:r>
            <a:r>
              <a:rPr sz="700" spc="-10" dirty="0">
                <a:latin typeface="Arial"/>
                <a:cs typeface="Arial"/>
              </a:rPr>
              <a:t>rt</a:t>
            </a:r>
            <a:r>
              <a:rPr sz="700" dirty="0">
                <a:latin typeface="Arial"/>
                <a:cs typeface="Arial"/>
              </a:rPr>
              <a:t>e</a:t>
            </a:r>
            <a:r>
              <a:rPr sz="700" spc="-10" dirty="0">
                <a:latin typeface="Arial"/>
                <a:cs typeface="Arial"/>
              </a:rPr>
              <a:t>ur</a:t>
            </a:r>
            <a:r>
              <a:rPr sz="700" spc="-5" dirty="0">
                <a:latin typeface="Arial"/>
                <a:cs typeface="Arial"/>
              </a:rPr>
              <a:t>s</a:t>
            </a:r>
            <a:endParaRPr sz="700" dirty="0">
              <a:latin typeface="Arial"/>
              <a:cs typeface="Arial"/>
            </a:endParaRPr>
          </a:p>
        </p:txBody>
      </p:sp>
      <p:sp>
        <p:nvSpPr>
          <p:cNvPr id="29" name="Titre 1"/>
          <p:cNvSpPr txBox="1">
            <a:spLocks/>
          </p:cNvSpPr>
          <p:nvPr/>
        </p:nvSpPr>
        <p:spPr>
          <a:xfrm>
            <a:off x="76200" y="163843"/>
            <a:ext cx="5163608" cy="428755"/>
          </a:xfrm>
          <a:prstGeom prst="rect">
            <a:avLst/>
          </a:prstGeom>
          <a:solidFill>
            <a:srgbClr val="6E1E78"/>
          </a:solidFill>
        </p:spPr>
        <p:txBody>
          <a:bodyPr rtlCol="0" anchor="ctr">
            <a:noAutofit/>
          </a:bodyPr>
          <a:lstStyle>
            <a:lvl1pPr>
              <a:defRPr>
                <a:latin typeface="+mj-lt"/>
                <a:ea typeface="+mj-ea"/>
                <a:cs typeface="+mj-cs"/>
              </a:defRPr>
            </a:lvl1pPr>
          </a:lstStyle>
          <a:p>
            <a:pPr>
              <a:defRPr/>
            </a:pPr>
            <a:r>
              <a:rPr lang="fr-FR" sz="1600" cap="all" dirty="0">
                <a:solidFill>
                  <a:schemeClr val="bg1"/>
                </a:solidFill>
                <a:latin typeface="Avenir LT Std 55 Roman" pitchFamily="34" charset="0"/>
              </a:rPr>
              <a:t>Carte jvmalin ou multipass</a:t>
            </a:r>
            <a:endParaRPr lang="fr-FR" sz="1600" kern="0" cap="all" dirty="0">
              <a:solidFill>
                <a:schemeClr val="bg1"/>
              </a:solidFill>
              <a:latin typeface="Avenir LT Std 55 Roman" pitchFamily="34" charset="0"/>
            </a:endParaRPr>
          </a:p>
        </p:txBody>
      </p:sp>
      <p:sp>
        <p:nvSpPr>
          <p:cNvPr id="2" name="Espace réservé du numéro de diapositive 1"/>
          <p:cNvSpPr>
            <a:spLocks noGrp="1"/>
          </p:cNvSpPr>
          <p:nvPr>
            <p:ph type="sldNum" sz="quarter" idx="7"/>
          </p:nvPr>
        </p:nvSpPr>
        <p:spPr>
          <a:xfrm>
            <a:off x="3840481" y="7309766"/>
            <a:ext cx="1226820" cy="169277"/>
          </a:xfrm>
        </p:spPr>
        <p:txBody>
          <a:bodyPr/>
          <a:lstStyle/>
          <a:p>
            <a:fld id="{B6F15528-21DE-4FAA-801E-634DDDAF4B2B}" type="slidenum">
              <a:rPr lang="fr-FR" sz="1100" smtClean="0"/>
              <a:t>27</a:t>
            </a:fld>
            <a:endParaRPr lang="fr-FR"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378970" y="7186143"/>
            <a:ext cx="150495" cy="138499"/>
          </a:xfrm>
          <a:prstGeom prst="rect">
            <a:avLst/>
          </a:prstGeom>
        </p:spPr>
        <p:txBody>
          <a:bodyPr vert="horz" wrap="square" lIns="0" tIns="0" rIns="0" bIns="0" rtlCol="0">
            <a:spAutoFit/>
          </a:bodyPr>
          <a:lstStyle/>
          <a:p>
            <a:pPr marL="12700">
              <a:lnSpc>
                <a:spcPct val="100000"/>
              </a:lnSpc>
            </a:pPr>
            <a:r>
              <a:rPr sz="900" spc="40" dirty="0">
                <a:solidFill>
                  <a:srgbClr val="6C574A"/>
                </a:solidFill>
                <a:latin typeface="Times New Roman"/>
                <a:cs typeface="Times New Roman"/>
              </a:rPr>
              <a:t>70</a:t>
            </a:r>
            <a:endParaRPr sz="900" dirty="0">
              <a:latin typeface="Times New Roman"/>
              <a:cs typeface="Times New Roman"/>
            </a:endParaRPr>
          </a:p>
        </p:txBody>
      </p:sp>
      <p:sp>
        <p:nvSpPr>
          <p:cNvPr id="9" name="object 9"/>
          <p:cNvSpPr/>
          <p:nvPr/>
        </p:nvSpPr>
        <p:spPr>
          <a:xfrm>
            <a:off x="314325" y="5422511"/>
            <a:ext cx="4181475" cy="1763632"/>
          </a:xfrm>
          <a:prstGeom prst="rect">
            <a:avLst/>
          </a:prstGeom>
          <a:blipFill>
            <a:blip r:embed="rId2" cstate="print"/>
            <a:stretch>
              <a:fillRect/>
            </a:stretch>
          </a:blipFill>
        </p:spPr>
        <p:txBody>
          <a:bodyPr wrap="square" lIns="0" tIns="0" rIns="0" bIns="0" rtlCol="0"/>
          <a:lstStyle/>
          <a:p>
            <a:endParaRPr/>
          </a:p>
        </p:txBody>
      </p:sp>
      <p:graphicFrame>
        <p:nvGraphicFramePr>
          <p:cNvPr id="11" name="object 11"/>
          <p:cNvGraphicFramePr>
            <a:graphicFrameLocks noGrp="1"/>
          </p:cNvGraphicFramePr>
          <p:nvPr>
            <p:extLst>
              <p:ext uri="{D42A27DB-BD31-4B8C-83A1-F6EECF244321}">
                <p14:modId xmlns:p14="http://schemas.microsoft.com/office/powerpoint/2010/main" val="2412401211"/>
              </p:ext>
            </p:extLst>
          </p:nvPr>
        </p:nvGraphicFramePr>
        <p:xfrm>
          <a:off x="76200" y="678032"/>
          <a:ext cx="5181600" cy="4752340"/>
        </p:xfrm>
        <a:graphic>
          <a:graphicData uri="http://schemas.openxmlformats.org/drawingml/2006/table">
            <a:tbl>
              <a:tblPr firstRow="1" bandRow="1">
                <a:tableStyleId>{2D5ABB26-0587-4C30-8999-92F81FD0307C}</a:tableStyleId>
              </a:tblPr>
              <a:tblGrid>
                <a:gridCol w="1426817">
                  <a:extLst>
                    <a:ext uri="{9D8B030D-6E8A-4147-A177-3AD203B41FA5}">
                      <a16:colId xmlns:a16="http://schemas.microsoft.com/office/drawing/2014/main" val="20000"/>
                    </a:ext>
                  </a:extLst>
                </a:gridCol>
                <a:gridCol w="3754783">
                  <a:extLst>
                    <a:ext uri="{9D8B030D-6E8A-4147-A177-3AD203B41FA5}">
                      <a16:colId xmlns:a16="http://schemas.microsoft.com/office/drawing/2014/main" val="20001"/>
                    </a:ext>
                  </a:extLst>
                </a:gridCol>
              </a:tblGrid>
              <a:tr h="544962">
                <a:tc>
                  <a:txBody>
                    <a:bodyPr/>
                    <a:lstStyle/>
                    <a:p>
                      <a:pPr marL="108000">
                        <a:lnSpc>
                          <a:spcPct val="100000"/>
                        </a:lnSpc>
                      </a:pPr>
                      <a:endParaRPr lang="fr-FR" sz="900" dirty="0">
                        <a:solidFill>
                          <a:srgbClr val="FFFFFF"/>
                        </a:solidFill>
                        <a:latin typeface="Avenir LT Std 65 Medium" pitchFamily="34" charset="0"/>
                        <a:cs typeface="Arial"/>
                      </a:endParaRPr>
                    </a:p>
                    <a:p>
                      <a:pPr marL="108000">
                        <a:lnSpc>
                          <a:spcPct val="100000"/>
                        </a:lnSpc>
                      </a:pPr>
                      <a:r>
                        <a:rPr sz="900" dirty="0">
                          <a:solidFill>
                            <a:srgbClr val="FFFFFF"/>
                          </a:solidFill>
                          <a:latin typeface="Avenir LT Std 65 Medium" pitchFamily="34" charset="0"/>
                          <a:cs typeface="Arial"/>
                        </a:rPr>
                        <a:t>BÉNÉ</a:t>
                      </a:r>
                      <a:r>
                        <a:rPr sz="900" spc="5" dirty="0">
                          <a:solidFill>
                            <a:srgbClr val="FFFFFF"/>
                          </a:solidFill>
                          <a:latin typeface="Avenir LT Std 65 Medium" pitchFamily="34" charset="0"/>
                          <a:cs typeface="Arial"/>
                        </a:rPr>
                        <a:t>F</a:t>
                      </a:r>
                      <a:r>
                        <a:rPr sz="900" spc="-1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C</a:t>
                      </a:r>
                      <a:r>
                        <a:rPr sz="900" spc="-15" dirty="0">
                          <a:solidFill>
                            <a:srgbClr val="FFFFFF"/>
                          </a:solidFill>
                          <a:latin typeface="Avenir LT Std 65 Medium" pitchFamily="34" charset="0"/>
                          <a:cs typeface="Arial"/>
                        </a:rPr>
                        <a:t>I</a:t>
                      </a:r>
                      <a:r>
                        <a:rPr sz="900" spc="15" dirty="0">
                          <a:solidFill>
                            <a:srgbClr val="FFFFFF"/>
                          </a:solidFill>
                          <a:latin typeface="Avenir LT Std 65 Medium" pitchFamily="34" charset="0"/>
                          <a:cs typeface="Arial"/>
                        </a:rPr>
                        <a:t>A</a:t>
                      </a:r>
                      <a:r>
                        <a:rPr sz="900" spc="-1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RES</a:t>
                      </a:r>
                      <a:endParaRPr sz="900" dirty="0">
                        <a:latin typeface="Avenir LT Std 65 Medium" pitchFamily="34" charset="0"/>
                        <a:cs typeface="Arial"/>
                      </a:endParaRPr>
                    </a:p>
                    <a:p>
                      <a:pPr marL="108000">
                        <a:lnSpc>
                          <a:spcPct val="100000"/>
                        </a:lnSpc>
                      </a:pPr>
                      <a:endParaRPr sz="800" dirty="0">
                        <a:latin typeface="Avenir LT Std 65 Medium" pitchFamily="34" charset="0"/>
                        <a:cs typeface="Times New Roman"/>
                      </a:endParaRPr>
                    </a:p>
                    <a:p>
                      <a:pPr marL="108000">
                        <a:lnSpc>
                          <a:spcPct val="100000"/>
                        </a:lnSpc>
                        <a:spcBef>
                          <a:spcPts val="17"/>
                        </a:spcBef>
                      </a:pPr>
                      <a:endParaRPr sz="1000" dirty="0">
                        <a:latin typeface="Avenir LT Std 65 Medium" pitchFamily="34" charset="0"/>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120014">
                        <a:lnSpc>
                          <a:spcPct val="100000"/>
                        </a:lnSpc>
                      </a:pPr>
                      <a:r>
                        <a:rPr sz="900" dirty="0">
                          <a:solidFill>
                            <a:schemeClr val="tx1"/>
                          </a:solidFill>
                          <a:latin typeface="Avenir LT Std 35 Light" pitchFamily="34" charset="0"/>
                          <a:cs typeface="Arial"/>
                        </a:rPr>
                        <a:t>Un</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cli</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a:t>
                      </a:r>
                      <a:r>
                        <a:rPr sz="900" spc="-15" dirty="0">
                          <a:solidFill>
                            <a:schemeClr val="tx1"/>
                          </a:solidFill>
                          <a:latin typeface="Avenir LT Std 35 Light" pitchFamily="34" charset="0"/>
                          <a:cs typeface="Arial"/>
                        </a:rPr>
                        <a:t>y</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ré</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er</a:t>
                      </a:r>
                      <a:r>
                        <a:rPr sz="900" spc="10" dirty="0">
                          <a:solidFill>
                            <a:schemeClr val="tx1"/>
                          </a:solidFill>
                          <a:latin typeface="Avenir LT Std 35 Light" pitchFamily="34" charset="0"/>
                          <a:cs typeface="Arial"/>
                        </a:rPr>
                        <a:t>v</a:t>
                      </a:r>
                      <a:r>
                        <a:rPr sz="900" dirty="0">
                          <a:solidFill>
                            <a:schemeClr val="tx1"/>
                          </a:solidFill>
                          <a:latin typeface="Avenir LT Std 35 Light" pitchFamily="34" charset="0"/>
                          <a:cs typeface="Arial"/>
                        </a:rPr>
                        <a:t>é</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pa</a:t>
                      </a:r>
                      <a:r>
                        <a:rPr sz="900" spc="-15" dirty="0">
                          <a:solidFill>
                            <a:schemeClr val="tx1"/>
                          </a:solidFill>
                          <a:latin typeface="Avenir LT Std 35 Light" pitchFamily="34" charset="0"/>
                          <a:cs typeface="Arial"/>
                        </a:rPr>
                        <a:t>y</a:t>
                      </a:r>
                      <a:r>
                        <a:rPr sz="900"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y</a:t>
                      </a:r>
                      <a:r>
                        <a:rPr sz="900" spc="-5" dirty="0">
                          <a:solidFill>
                            <a:schemeClr val="tx1"/>
                          </a:solidFill>
                          <a:latin typeface="Avenir LT Std 35 Light" pitchFamily="34" charset="0"/>
                          <a:cs typeface="Arial"/>
                        </a:rPr>
                        <a:t>ag</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SNCF s</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15"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rn</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a:t>
                      </a:r>
                    </a:p>
                    <a:p>
                      <a:pPr marL="120014">
                        <a:lnSpc>
                          <a:spcPct val="100000"/>
                        </a:lnSpc>
                        <a:spcBef>
                          <a:spcPts val="60"/>
                        </a:spcBef>
                      </a:pP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a:t>
                      </a:r>
                      <a:r>
                        <a:rPr sz="900" dirty="0">
                          <a:solidFill>
                            <a:schemeClr val="tx1"/>
                          </a:solidFill>
                          <a:latin typeface="Avenir LT Std 35 Light" pitchFamily="34" charset="0"/>
                          <a:cs typeface="Arial"/>
                        </a:rPr>
                        <a:t>à</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m</a:t>
                      </a:r>
                      <a:r>
                        <a:rPr sz="900" dirty="0">
                          <a:solidFill>
                            <a:schemeClr val="tx1"/>
                          </a:solidFill>
                          <a:latin typeface="Avenir LT Std 35 Light" pitchFamily="34" charset="0"/>
                          <a:cs typeface="Arial"/>
                        </a:rPr>
                        <a:t>icil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un</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nd</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d</a:t>
                      </a:r>
                      <a:r>
                        <a:rPr sz="900" dirty="0">
                          <a:solidFill>
                            <a:schemeClr val="tx1"/>
                          </a:solidFill>
                          <a:latin typeface="Avenir LT Std 35 Light" pitchFamily="34" charset="0"/>
                          <a:cs typeface="Arial"/>
                        </a:rPr>
                        <a:t>u</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ap</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ord</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na</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re.</a:t>
                      </a:r>
                      <a:endParaRPr sz="900" dirty="0">
                        <a:solidFill>
                          <a:schemeClr val="tx1"/>
                        </a:solidFill>
                        <a:latin typeface="Avenir LT Std 35 Light" pitchFamily="34" charset="0"/>
                        <a:cs typeface="Arial"/>
                      </a:endParaRPr>
                    </a:p>
                  </a:txBody>
                  <a:tcPr marL="0" marR="0" marT="0" marB="0">
                    <a:lnL w="12700" cap="flat" cmpd="sng" algn="ctr">
                      <a:solidFill>
                        <a:schemeClr val="bg1"/>
                      </a:solidFill>
                      <a:prstDash val="solid"/>
                      <a:round/>
                      <a:headEnd type="none" w="med" len="med"/>
                      <a:tailEnd type="none" w="med" len="med"/>
                    </a:lnL>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0"/>
                  </a:ext>
                </a:extLst>
              </a:tr>
              <a:tr h="1002086">
                <a:tc>
                  <a:txBody>
                    <a:bodyPr/>
                    <a:lstStyle/>
                    <a:p>
                      <a:pPr marL="108000" marR="140335" indent="0" defTabSz="914400" eaLnBrk="1" fontAlgn="auto" latinLnBrk="0" hangingPunct="1">
                        <a:lnSpc>
                          <a:spcPct val="135700"/>
                        </a:lnSpc>
                        <a:spcBef>
                          <a:spcPts val="0"/>
                        </a:spcBef>
                        <a:spcAft>
                          <a:spcPts val="0"/>
                        </a:spcAft>
                        <a:buClrTx/>
                        <a:buSzTx/>
                        <a:buFontTx/>
                        <a:buNone/>
                        <a:tabLst/>
                        <a:defRPr/>
                      </a:pPr>
                      <a:r>
                        <a:rPr lang="fr-FR" sz="900" spc="-35" dirty="0">
                          <a:solidFill>
                            <a:srgbClr val="FFFFFF"/>
                          </a:solidFill>
                          <a:latin typeface="Avenir LT Std 65 Medium" pitchFamily="34" charset="0"/>
                          <a:cs typeface="Arial"/>
                        </a:rPr>
                        <a:t>A</a:t>
                      </a:r>
                      <a:r>
                        <a:rPr lang="fr-FR" sz="900" spc="-45" dirty="0">
                          <a:solidFill>
                            <a:srgbClr val="FFFFFF"/>
                          </a:solidFill>
                          <a:latin typeface="Avenir LT Std 65 Medium" pitchFamily="34" charset="0"/>
                          <a:cs typeface="Arial"/>
                        </a:rPr>
                        <a:t>V</a:t>
                      </a:r>
                      <a:r>
                        <a:rPr lang="fr-FR" sz="900" dirty="0">
                          <a:solidFill>
                            <a:srgbClr val="FFFFFF"/>
                          </a:solidFill>
                          <a:latin typeface="Avenir LT Std 65 Medium" pitchFamily="34" charset="0"/>
                          <a:cs typeface="Arial"/>
                        </a:rPr>
                        <a:t>AN</a:t>
                      </a:r>
                      <a:r>
                        <a:rPr lang="fr-FR" sz="900" spc="-55" dirty="0">
                          <a:solidFill>
                            <a:srgbClr val="FFFFFF"/>
                          </a:solidFill>
                          <a:latin typeface="Avenir LT Std 65 Medium" pitchFamily="34" charset="0"/>
                          <a:cs typeface="Arial"/>
                        </a:rPr>
                        <a:t>T</a:t>
                      </a:r>
                      <a:r>
                        <a:rPr lang="fr-FR" sz="900" dirty="0">
                          <a:solidFill>
                            <a:srgbClr val="FFFFFF"/>
                          </a:solidFill>
                          <a:latin typeface="Avenir LT Std 65 Medium" pitchFamily="34" charset="0"/>
                          <a:cs typeface="Arial"/>
                        </a:rPr>
                        <a:t>A</a:t>
                      </a:r>
                      <a:r>
                        <a:rPr lang="fr-FR" sz="900" spc="-5" dirty="0">
                          <a:solidFill>
                            <a:srgbClr val="FFFFFF"/>
                          </a:solidFill>
                          <a:latin typeface="Avenir LT Std 65 Medium" pitchFamily="34" charset="0"/>
                          <a:cs typeface="Arial"/>
                        </a:rPr>
                        <a:t>G</a:t>
                      </a:r>
                      <a:r>
                        <a:rPr lang="fr-FR" sz="900" dirty="0">
                          <a:solidFill>
                            <a:srgbClr val="FFFFFF"/>
                          </a:solidFill>
                          <a:latin typeface="Avenir LT Std 65 Medium" pitchFamily="34" charset="0"/>
                          <a:cs typeface="Arial"/>
                        </a:rPr>
                        <a:t>ES</a:t>
                      </a:r>
                      <a:endParaRPr lang="fr-FR" sz="900" dirty="0">
                        <a:latin typeface="Avenir LT Std 65 Medium" pitchFamily="34" charset="0"/>
                        <a:cs typeface="Arial"/>
                      </a:endParaRPr>
                    </a:p>
                    <a:p>
                      <a:pPr marL="108000" marR="140335">
                        <a:lnSpc>
                          <a:spcPct val="135700"/>
                        </a:lnSpc>
                      </a:pPr>
                      <a:endParaRPr sz="900" dirty="0">
                        <a:latin typeface="Avenir LT Std 65 Medium" pitchFamily="34" charset="0"/>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93980" marR="22225">
                        <a:lnSpc>
                          <a:spcPct val="110000"/>
                        </a:lnSpc>
                        <a:buChar char="-"/>
                        <a:tabLst>
                          <a:tab pos="147955" algn="l"/>
                        </a:tabLst>
                      </a:pPr>
                      <a:r>
                        <a:rPr sz="900" spc="5" dirty="0">
                          <a:solidFill>
                            <a:schemeClr val="tx1"/>
                          </a:solidFill>
                          <a:latin typeface="Avenir LT Std 35 Light" pitchFamily="34" charset="0"/>
                          <a:cs typeface="Arial"/>
                        </a:rPr>
                        <a:t>F</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cili</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 d</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h</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è</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té</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me</a:t>
                      </a:r>
                      <a:r>
                        <a:rPr sz="900" spc="-5" dirty="0">
                          <a:solidFill>
                            <a:schemeClr val="tx1"/>
                          </a:solidFill>
                          <a:latin typeface="Avenir LT Std 35 Light" pitchFamily="34" charset="0"/>
                          <a:cs typeface="Arial"/>
                        </a:rPr>
                        <a:t>n</a:t>
                      </a:r>
                      <a:r>
                        <a:rPr sz="900" spc="10"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le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cl</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re</a:t>
                      </a:r>
                      <a:r>
                        <a:rPr sz="900" spc="10" dirty="0">
                          <a:solidFill>
                            <a:schemeClr val="tx1"/>
                          </a:solidFill>
                          <a:latin typeface="Avenir LT Std 35 Light" pitchFamily="34" charset="0"/>
                          <a:cs typeface="Arial"/>
                        </a:rPr>
                        <a:t>ç</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it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f</a:t>
                      </a:r>
                      <a:r>
                        <a:rPr sz="900" dirty="0">
                          <a:solidFill>
                            <a:schemeClr val="tx1"/>
                          </a:solidFill>
                          <a:latin typeface="Avenir LT Std 35 Light" pitchFamily="34" charset="0"/>
                          <a:cs typeface="Arial"/>
                        </a:rPr>
                        <a:t>ic</a:t>
                      </a:r>
                      <a:r>
                        <a:rPr sz="900" spc="-5" dirty="0">
                          <a:solidFill>
                            <a:schemeClr val="tx1"/>
                          </a:solidFill>
                          <a:latin typeface="Avenir LT Std 35 Light" pitchFamily="34" charset="0"/>
                          <a:cs typeface="Arial"/>
                        </a:rPr>
                        <a:t>h</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qu</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i</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er</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me</a:t>
                      </a:r>
                      <a:r>
                        <a:rPr sz="900" dirty="0">
                          <a:solidFill>
                            <a:schemeClr val="tx1"/>
                          </a:solidFill>
                          <a:latin typeface="Avenir LT Std 35 Light" pitchFamily="34" charset="0"/>
                          <a:cs typeface="Arial"/>
                        </a:rPr>
                        <a:t>r</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à </a:t>
                      </a:r>
                      <a:r>
                        <a:rPr sz="900" spc="-5" dirty="0">
                          <a:solidFill>
                            <a:schemeClr val="tx1"/>
                          </a:solidFill>
                          <a:latin typeface="Avenir LT Std 35 Light" pitchFamily="34" charset="0"/>
                          <a:cs typeface="Arial"/>
                        </a:rPr>
                        <a:t>do</a:t>
                      </a:r>
                      <a:r>
                        <a:rPr sz="900" spc="5" dirty="0">
                          <a:solidFill>
                            <a:schemeClr val="tx1"/>
                          </a:solidFill>
                          <a:latin typeface="Avenir LT Std 35 Light" pitchFamily="34" charset="0"/>
                          <a:cs typeface="Arial"/>
                        </a:rPr>
                        <a:t>m</a:t>
                      </a:r>
                      <a:r>
                        <a:rPr sz="900" dirty="0">
                          <a:solidFill>
                            <a:schemeClr val="tx1"/>
                          </a:solidFill>
                          <a:latin typeface="Avenir LT Std 35 Light" pitchFamily="34" charset="0"/>
                          <a:cs typeface="Arial"/>
                        </a:rPr>
                        <a:t>icile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ort</a:t>
                      </a:r>
                      <a:r>
                        <a:rPr sz="900" dirty="0">
                          <a:solidFill>
                            <a:schemeClr val="tx1"/>
                          </a:solidFill>
                          <a:latin typeface="Avenir LT Std 35 Light" pitchFamily="34" charset="0"/>
                          <a:cs typeface="Arial"/>
                        </a:rPr>
                        <a:t>.</a:t>
                      </a:r>
                    </a:p>
                    <a:p>
                      <a:pPr marL="93980">
                        <a:lnSpc>
                          <a:spcPct val="110000"/>
                        </a:lnSpc>
                        <a:spcBef>
                          <a:spcPts val="10"/>
                        </a:spcBef>
                        <a:buChar char="-"/>
                        <a:tabLst>
                          <a:tab pos="147955" algn="l"/>
                        </a:tabLst>
                      </a:pP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mp</a:t>
                      </a:r>
                      <a:r>
                        <a:rPr sz="900" spc="-5" dirty="0">
                          <a:solidFill>
                            <a:schemeClr val="tx1"/>
                          </a:solidFill>
                          <a:latin typeface="Avenir LT Std 35 Light" pitchFamily="34" charset="0"/>
                          <a:cs typeface="Arial"/>
                        </a:rPr>
                        <a:t>re</a:t>
                      </a:r>
                      <a:r>
                        <a:rPr sz="900" dirty="0">
                          <a:solidFill>
                            <a:schemeClr val="tx1"/>
                          </a:solidFill>
                          <a:latin typeface="Avenir LT Std 35 Light" pitchFamily="34" charset="0"/>
                          <a:cs typeface="Arial"/>
                        </a:rPr>
                        <a:t>ss</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d</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u</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f</a:t>
                      </a:r>
                      <a:r>
                        <a:rPr sz="900" spc="-5" dirty="0">
                          <a:solidFill>
                            <a:schemeClr val="tx1"/>
                          </a:solidFill>
                          <a:latin typeface="Avenir LT Std 35 Light" pitchFamily="34" charset="0"/>
                          <a:cs typeface="Arial"/>
                        </a:rPr>
                        <a:t>or</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1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4</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n</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ir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cl</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mp</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à </a:t>
                      </a:r>
                      <a:r>
                        <a:rPr sz="900" spc="-5" dirty="0">
                          <a:solidFill>
                            <a:schemeClr val="tx1"/>
                          </a:solidFill>
                          <a:latin typeface="Avenir LT Std 35 Light" pitchFamily="34" charset="0"/>
                          <a:cs typeface="Arial"/>
                        </a:rPr>
                        <a:t>tou</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m</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an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j</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u</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o</a:t>
                      </a:r>
                      <a:r>
                        <a:rPr sz="900" spc="-15" dirty="0">
                          <a:solidFill>
                            <a:schemeClr val="tx1"/>
                          </a:solidFill>
                          <a:latin typeface="Avenir LT Std 35 Light" pitchFamily="34" charset="0"/>
                          <a:cs typeface="Arial"/>
                        </a:rPr>
                        <a:t>y</a:t>
                      </a:r>
                      <a:r>
                        <a:rPr sz="900" spc="5" dirty="0">
                          <a:solidFill>
                            <a:schemeClr val="tx1"/>
                          </a:solidFill>
                          <a:latin typeface="Avenir LT Std 35 Light" pitchFamily="34" charset="0"/>
                          <a:cs typeface="Arial"/>
                        </a:rPr>
                        <a:t>ag</a:t>
                      </a:r>
                      <a:r>
                        <a:rPr sz="900" spc="-5" dirty="0">
                          <a:solidFill>
                            <a:schemeClr val="tx1"/>
                          </a:solidFill>
                          <a:latin typeface="Avenir LT Std 35 Light" pitchFamily="34" charset="0"/>
                          <a:cs typeface="Arial"/>
                        </a:rPr>
                        <a:t>e.</a:t>
                      </a:r>
                      <a:endParaRPr sz="900" dirty="0">
                        <a:solidFill>
                          <a:schemeClr val="tx1"/>
                        </a:solidFill>
                        <a:latin typeface="Avenir LT Std 35 Light" pitchFamily="34" charset="0"/>
                        <a:cs typeface="Arial"/>
                      </a:endParaRPr>
                    </a:p>
                    <a:p>
                      <a:pPr marL="147320" indent="-53340">
                        <a:lnSpc>
                          <a:spcPct val="100000"/>
                        </a:lnSpc>
                        <a:spcBef>
                          <a:spcPts val="275"/>
                        </a:spcBef>
                        <a:buChar char="-"/>
                        <a:tabLst>
                          <a:tab pos="147955" algn="l"/>
                        </a:tabLst>
                      </a:pPr>
                      <a:r>
                        <a:rPr sz="900" spc="5" dirty="0">
                          <a:solidFill>
                            <a:schemeClr val="tx1"/>
                          </a:solidFill>
                          <a:latin typeface="Avenir LT Std 35 Light" pitchFamily="34" charset="0"/>
                          <a:cs typeface="Arial"/>
                        </a:rPr>
                        <a:t>F</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cili</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 d</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c</a:t>
                      </a:r>
                      <a:r>
                        <a:rPr sz="90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è</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u</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in</a:t>
                      </a:r>
                      <a:r>
                        <a:rPr lang="fr-FR" sz="900" dirty="0">
                          <a:solidFill>
                            <a:schemeClr val="tx1"/>
                          </a:solidFill>
                          <a:latin typeface="Avenir LT Std 35 Light" pitchFamily="34" charset="0"/>
                          <a:cs typeface="Arial"/>
                        </a:rPr>
                        <a:t> dans la journée sur l’OD (horaire purement indicatif</a:t>
                      </a:r>
                      <a:r>
                        <a:rPr lang="fr-FR" sz="900" baseline="0" dirty="0">
                          <a:solidFill>
                            <a:schemeClr val="tx1"/>
                          </a:solidFill>
                          <a:latin typeface="Avenir LT Std 35 Light" pitchFamily="34" charset="0"/>
                          <a:cs typeface="Arial"/>
                        </a:rPr>
                        <a:t> sur le billet)</a:t>
                      </a:r>
                    </a:p>
                    <a:p>
                      <a:pPr marL="147320" indent="-53340">
                        <a:lnSpc>
                          <a:spcPct val="100000"/>
                        </a:lnSpc>
                        <a:spcBef>
                          <a:spcPts val="275"/>
                        </a:spcBef>
                        <a:buChar char="-"/>
                        <a:tabLst>
                          <a:tab pos="147955" algn="l"/>
                        </a:tabLst>
                      </a:pPr>
                      <a:endParaRPr sz="500" dirty="0">
                        <a:solidFill>
                          <a:schemeClr val="tx1"/>
                        </a:solidFill>
                        <a:latin typeface="Avenir LT Std 35 Light" pitchFamily="34" charset="0"/>
                        <a:cs typeface="Arial"/>
                      </a:endParaRPr>
                    </a:p>
                  </a:txBody>
                  <a:tcPr marL="0" marR="0" marT="0" marB="0">
                    <a:lnL w="12700" cap="flat" cmpd="sng" algn="ctr">
                      <a:solidFill>
                        <a:schemeClr val="bg1"/>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1"/>
                  </a:ext>
                </a:extLst>
              </a:tr>
              <a:tr h="3086695">
                <a:tc>
                  <a:txBody>
                    <a:bodyPr/>
                    <a:lstStyle/>
                    <a:p>
                      <a:pPr marL="108000">
                        <a:lnSpc>
                          <a:spcPct val="100000"/>
                        </a:lnSpc>
                        <a:spcBef>
                          <a:spcPts val="17"/>
                        </a:spcBef>
                      </a:pPr>
                      <a:endParaRPr lang="fr-FR" sz="1000" dirty="0">
                        <a:latin typeface="Avenir LT Std 65 Medium" pitchFamily="34" charset="0"/>
                        <a:cs typeface="Times New Roman"/>
                      </a:endParaRPr>
                    </a:p>
                    <a:p>
                      <a:pPr marL="108000" marR="140335">
                        <a:lnSpc>
                          <a:spcPct val="135700"/>
                        </a:lnSpc>
                      </a:pPr>
                      <a:r>
                        <a:rPr lang="fr-FR" sz="900" spc="5" dirty="0">
                          <a:solidFill>
                            <a:srgbClr val="FFFFFF"/>
                          </a:solidFill>
                          <a:latin typeface="Avenir LT Std 65 Medium" pitchFamily="34" charset="0"/>
                          <a:cs typeface="Arial"/>
                        </a:rPr>
                        <a:t>CAR</a:t>
                      </a:r>
                      <a:r>
                        <a:rPr lang="fr-FR" sz="900" spc="15" dirty="0">
                          <a:solidFill>
                            <a:srgbClr val="FFFFFF"/>
                          </a:solidFill>
                          <a:latin typeface="Avenir LT Std 65 Medium" pitchFamily="34" charset="0"/>
                          <a:cs typeface="Arial"/>
                        </a:rPr>
                        <a:t>A</a:t>
                      </a:r>
                      <a:r>
                        <a:rPr lang="fr-FR" sz="900" spc="5" dirty="0">
                          <a:solidFill>
                            <a:srgbClr val="FFFFFF"/>
                          </a:solidFill>
                          <a:latin typeface="Avenir LT Std 65 Medium" pitchFamily="34" charset="0"/>
                          <a:cs typeface="Arial"/>
                        </a:rPr>
                        <a:t>CT</a:t>
                      </a:r>
                      <a:r>
                        <a:rPr lang="fr-FR" sz="900" spc="15" dirty="0">
                          <a:solidFill>
                            <a:srgbClr val="FFFFFF"/>
                          </a:solidFill>
                          <a:latin typeface="Avenir LT Std 65 Medium" pitchFamily="34" charset="0"/>
                          <a:cs typeface="Arial"/>
                        </a:rPr>
                        <a:t>É</a:t>
                      </a:r>
                      <a:r>
                        <a:rPr lang="fr-FR" sz="900" spc="5" dirty="0">
                          <a:solidFill>
                            <a:srgbClr val="FFFFFF"/>
                          </a:solidFill>
                          <a:latin typeface="Avenir LT Std 65 Medium" pitchFamily="34" charset="0"/>
                          <a:cs typeface="Arial"/>
                        </a:rPr>
                        <a:t>RISTIQ</a:t>
                      </a:r>
                      <a:r>
                        <a:rPr lang="fr-FR" sz="900" spc="15" dirty="0">
                          <a:solidFill>
                            <a:srgbClr val="FFFFFF"/>
                          </a:solidFill>
                          <a:latin typeface="Avenir LT Std 65 Medium" pitchFamily="34" charset="0"/>
                          <a:cs typeface="Arial"/>
                        </a:rPr>
                        <a:t>U</a:t>
                      </a:r>
                      <a:r>
                        <a:rPr lang="fr-FR" sz="900" spc="5" dirty="0">
                          <a:solidFill>
                            <a:srgbClr val="FFFFFF"/>
                          </a:solidFill>
                          <a:latin typeface="Avenir LT Std 65 Medium" pitchFamily="34" charset="0"/>
                          <a:cs typeface="Arial"/>
                        </a:rPr>
                        <a:t>ES </a:t>
                      </a:r>
                      <a:r>
                        <a:rPr lang="fr-FR" sz="900" dirty="0">
                          <a:solidFill>
                            <a:srgbClr val="FFFFFF"/>
                          </a:solidFill>
                          <a:latin typeface="Avenir LT Std 65 Medium" pitchFamily="34" charset="0"/>
                          <a:cs typeface="Arial"/>
                        </a:rPr>
                        <a:t>C</a:t>
                      </a:r>
                      <a:r>
                        <a:rPr lang="fr-FR" sz="900" spc="10" dirty="0">
                          <a:solidFill>
                            <a:srgbClr val="FFFFFF"/>
                          </a:solidFill>
                          <a:latin typeface="Avenir LT Std 65 Medium" pitchFamily="34" charset="0"/>
                          <a:cs typeface="Arial"/>
                        </a:rPr>
                        <a:t>O</a:t>
                      </a:r>
                      <a:r>
                        <a:rPr lang="fr-FR" sz="900" spc="-20" dirty="0">
                          <a:solidFill>
                            <a:srgbClr val="FFFFFF"/>
                          </a:solidFill>
                          <a:latin typeface="Avenir LT Std 65 Medium" pitchFamily="34" charset="0"/>
                          <a:cs typeface="Arial"/>
                        </a:rPr>
                        <a:t>M</a:t>
                      </a:r>
                      <a:r>
                        <a:rPr lang="fr-FR" sz="900" dirty="0">
                          <a:solidFill>
                            <a:srgbClr val="FFFFFF"/>
                          </a:solidFill>
                          <a:latin typeface="Avenir LT Std 65 Medium" pitchFamily="34" charset="0"/>
                          <a:cs typeface="Arial"/>
                        </a:rPr>
                        <a:t>P</a:t>
                      </a:r>
                      <a:r>
                        <a:rPr lang="fr-FR" sz="900" spc="-5" dirty="0">
                          <a:solidFill>
                            <a:srgbClr val="FFFFFF"/>
                          </a:solidFill>
                          <a:latin typeface="Avenir LT Std 65 Medium" pitchFamily="34" charset="0"/>
                          <a:cs typeface="Arial"/>
                        </a:rPr>
                        <a:t>L</a:t>
                      </a:r>
                      <a:r>
                        <a:rPr lang="fr-FR" sz="900" spc="15" dirty="0">
                          <a:solidFill>
                            <a:srgbClr val="FFFFFF"/>
                          </a:solidFill>
                          <a:latin typeface="Avenir LT Std 65 Medium" pitchFamily="34" charset="0"/>
                          <a:cs typeface="Arial"/>
                        </a:rPr>
                        <a:t>É</a:t>
                      </a:r>
                      <a:r>
                        <a:rPr lang="fr-FR" sz="900" spc="-5" dirty="0">
                          <a:solidFill>
                            <a:srgbClr val="FFFFFF"/>
                          </a:solidFill>
                          <a:latin typeface="Avenir LT Std 65 Medium" pitchFamily="34" charset="0"/>
                          <a:cs typeface="Arial"/>
                        </a:rPr>
                        <a:t>M</a:t>
                      </a:r>
                      <a:r>
                        <a:rPr lang="fr-FR" sz="900" dirty="0">
                          <a:solidFill>
                            <a:srgbClr val="FFFFFF"/>
                          </a:solidFill>
                          <a:latin typeface="Avenir LT Std 65 Medium" pitchFamily="34" charset="0"/>
                          <a:cs typeface="Arial"/>
                        </a:rPr>
                        <a:t>EN</a:t>
                      </a:r>
                      <a:r>
                        <a:rPr lang="fr-FR" sz="900" spc="-55" dirty="0">
                          <a:solidFill>
                            <a:srgbClr val="FFFFFF"/>
                          </a:solidFill>
                          <a:latin typeface="Avenir LT Std 65 Medium" pitchFamily="34" charset="0"/>
                          <a:cs typeface="Arial"/>
                        </a:rPr>
                        <a:t>T</a:t>
                      </a:r>
                      <a:r>
                        <a:rPr lang="fr-FR" sz="900" spc="15" dirty="0">
                          <a:solidFill>
                            <a:srgbClr val="FFFFFF"/>
                          </a:solidFill>
                          <a:latin typeface="Avenir LT Std 65 Medium" pitchFamily="34" charset="0"/>
                          <a:cs typeface="Arial"/>
                        </a:rPr>
                        <a:t>A</a:t>
                      </a:r>
                      <a:r>
                        <a:rPr lang="fr-FR" sz="900" spc="-15" dirty="0">
                          <a:solidFill>
                            <a:srgbClr val="FFFFFF"/>
                          </a:solidFill>
                          <a:latin typeface="Avenir LT Std 65 Medium" pitchFamily="34" charset="0"/>
                          <a:cs typeface="Arial"/>
                        </a:rPr>
                        <a:t>I</a:t>
                      </a:r>
                      <a:r>
                        <a:rPr lang="fr-FR" sz="900" dirty="0">
                          <a:solidFill>
                            <a:srgbClr val="FFFFFF"/>
                          </a:solidFill>
                          <a:latin typeface="Avenir LT Std 65 Medium" pitchFamily="34" charset="0"/>
                          <a:cs typeface="Arial"/>
                        </a:rPr>
                        <a:t>RES</a:t>
                      </a:r>
                      <a:endParaRPr lang="fr-FR" sz="900" dirty="0">
                        <a:latin typeface="Avenir LT Std 65 Medium" pitchFamily="34" charset="0"/>
                        <a:cs typeface="Arial"/>
                      </a:endParaRPr>
                    </a:p>
                    <a:p>
                      <a:pPr marL="108000" marR="140335">
                        <a:lnSpc>
                          <a:spcPct val="135700"/>
                        </a:lnSpc>
                      </a:pPr>
                      <a:endParaRPr sz="900" dirty="0">
                        <a:latin typeface="Avenir LT Std 65 Medium" pitchFamily="34" charset="0"/>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pPr marL="120014" marR="40640">
                        <a:lnSpc>
                          <a:spcPct val="110000"/>
                        </a:lnSpc>
                        <a:buChar char="-"/>
                        <a:tabLst>
                          <a:tab pos="173990" algn="l"/>
                        </a:tabLst>
                      </a:pP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mm</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u</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e</a:t>
                      </a:r>
                      <a:r>
                        <a:rPr sz="900" spc="10" dirty="0">
                          <a:solidFill>
                            <a:schemeClr val="tx1"/>
                          </a:solidFill>
                          <a:latin typeface="Avenir LT Std 35 Light" pitchFamily="34" charset="0"/>
                          <a:cs typeface="Arial"/>
                        </a:rPr>
                        <a:t>s</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e</a:t>
                      </a:r>
                      <a:r>
                        <a:rPr sz="900" spc="10" dirty="0">
                          <a:solidFill>
                            <a:schemeClr val="tx1"/>
                          </a:solidFill>
                          <a:latin typeface="Avenir LT Std 35 Light" pitchFamily="34" charset="0"/>
                          <a:cs typeface="Arial"/>
                        </a:rPr>
                        <a:t>f</a:t>
                      </a:r>
                      <a:r>
                        <a:rPr sz="900" spc="-5" dirty="0">
                          <a:solidFill>
                            <a:schemeClr val="tx1"/>
                          </a:solidFill>
                          <a:latin typeface="Avenir LT Std 35 Light" pitchFamily="34" charset="0"/>
                          <a:cs typeface="Arial"/>
                        </a:rPr>
                        <a:t>fe</a:t>
                      </a:r>
                      <a:r>
                        <a:rPr sz="900" spc="1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tu</a:t>
                      </a:r>
                      <a:r>
                        <a:rPr sz="900" spc="5" dirty="0">
                          <a:solidFill>
                            <a:schemeClr val="tx1"/>
                          </a:solidFill>
                          <a:latin typeface="Avenir LT Std 35 Light" pitchFamily="34" charset="0"/>
                          <a:cs typeface="Arial"/>
                        </a:rPr>
                        <a:t>é</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Int</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et</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lle</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c</a:t>
                      </a:r>
                      <a:r>
                        <a:rPr sz="900" spc="1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g</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li</a:t>
                      </a:r>
                      <a:r>
                        <a:rPr sz="900" spc="5" dirty="0">
                          <a:solidFill>
                            <a:schemeClr val="tx1"/>
                          </a:solidFill>
                          <a:latin typeface="Avenir LT Std 35 Light" pitchFamily="34" charset="0"/>
                          <a:cs typeface="Arial"/>
                        </a:rPr>
                        <a:t>g</a:t>
                      </a:r>
                      <a:r>
                        <a:rPr sz="900" spc="-5" dirty="0">
                          <a:solidFill>
                            <a:schemeClr val="tx1"/>
                          </a:solidFill>
                          <a:latin typeface="Avenir LT Std 35 Light" pitchFamily="34" charset="0"/>
                          <a:cs typeface="Arial"/>
                        </a:rPr>
                        <a:t>ato</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re</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d</a:t>
                      </a:r>
                      <a:r>
                        <a:rPr sz="900" spc="1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un té</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pa</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me</a:t>
                      </a:r>
                      <a:r>
                        <a:rPr sz="900" spc="-5" dirty="0">
                          <a:solidFill>
                            <a:schemeClr val="tx1"/>
                          </a:solidFill>
                          <a:latin typeface="Avenir LT Std 35 Light" pitchFamily="34" charset="0"/>
                          <a:cs typeface="Arial"/>
                        </a:rPr>
                        <a:t>nt</a:t>
                      </a:r>
                      <a:r>
                        <a:rPr sz="900" dirty="0">
                          <a:solidFill>
                            <a:schemeClr val="tx1"/>
                          </a:solidFill>
                          <a:latin typeface="Avenir LT Std 35 Light" pitchFamily="34" charset="0"/>
                          <a:cs typeface="Arial"/>
                        </a:rPr>
                        <a:t>.</a:t>
                      </a:r>
                    </a:p>
                    <a:p>
                      <a:pPr>
                        <a:lnSpc>
                          <a:spcPct val="100000"/>
                        </a:lnSpc>
                        <a:spcBef>
                          <a:spcPts val="15"/>
                        </a:spcBef>
                        <a:buClr>
                          <a:srgbClr val="6C574A"/>
                        </a:buClr>
                        <a:buFont typeface="Arial"/>
                        <a:buChar char="-"/>
                      </a:pPr>
                      <a:endParaRPr sz="300" dirty="0">
                        <a:solidFill>
                          <a:schemeClr val="tx1"/>
                        </a:solidFill>
                        <a:latin typeface="Avenir LT Std 35 Light" pitchFamily="34" charset="0"/>
                        <a:cs typeface="Times New Roman"/>
                      </a:endParaRPr>
                    </a:p>
                    <a:p>
                      <a:pPr marL="120014" marR="6350">
                        <a:lnSpc>
                          <a:spcPct val="110000"/>
                        </a:lnSpc>
                        <a:buChar char="-"/>
                        <a:tabLst>
                          <a:tab pos="173990" algn="l"/>
                        </a:tabLst>
                      </a:pPr>
                      <a:r>
                        <a:rPr sz="900" dirty="0">
                          <a:solidFill>
                            <a:schemeClr val="tx1"/>
                          </a:solidFill>
                          <a:latin typeface="Avenir LT Std 35 Light" pitchFamily="34" charset="0"/>
                          <a:cs typeface="Arial"/>
                        </a:rPr>
                        <a:t>Ce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or</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un</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q</a:t>
                      </a:r>
                      <a:r>
                        <a:rPr sz="900" spc="5" dirty="0">
                          <a:solidFill>
                            <a:schemeClr val="tx1"/>
                          </a:solidFill>
                          <a:latin typeface="Avenir LT Std 35 Light" pitchFamily="34" charset="0"/>
                          <a:cs typeface="Arial"/>
                        </a:rPr>
                        <a:t>u</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ab</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a:t>
                      </a:r>
                      <a:r>
                        <a:rPr sz="900" dirty="0">
                          <a:solidFill>
                            <a:schemeClr val="tx1"/>
                          </a:solidFill>
                          <a:latin typeface="Avenir LT Std 35 Light" pitchFamily="34" charset="0"/>
                          <a:cs typeface="Arial"/>
                        </a:rPr>
                        <a:t>il</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mp</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dirty="0">
                          <a:solidFill>
                            <a:schemeClr val="tx1"/>
                          </a:solidFill>
                          <a:latin typeface="Avenir LT Std 35 Light" pitchFamily="34" charset="0"/>
                          <a:cs typeface="Arial"/>
                        </a:rPr>
                        <a:t>é</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u</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p</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A4</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an</a:t>
                      </a:r>
                      <a:r>
                        <a:rPr sz="900" spc="10" dirty="0">
                          <a:solidFill>
                            <a:schemeClr val="tx1"/>
                          </a:solidFill>
                          <a:latin typeface="Avenir LT Std 35 Light" pitchFamily="34" charset="0"/>
                          <a:cs typeface="Arial"/>
                        </a:rPr>
                        <a:t>c</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vi</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g</a:t>
                      </a:r>
                      <a:r>
                        <a:rPr sz="900" dirty="0">
                          <a:solidFill>
                            <a:schemeClr val="tx1"/>
                          </a:solidFill>
                          <a:latin typeface="Avenir LT Std 35 Light" pitchFamily="34" charset="0"/>
                          <a:cs typeface="Arial"/>
                        </a:rPr>
                        <a:t>e </a:t>
                      </a:r>
                      <a:r>
                        <a:rPr sz="900" spc="-5" dirty="0">
                          <a:solidFill>
                            <a:schemeClr val="tx1"/>
                          </a:solidFill>
                          <a:latin typeface="Avenir LT Std 35 Light" pitchFamily="34" charset="0"/>
                          <a:cs typeface="Arial"/>
                        </a:rPr>
                        <a:t>re</a:t>
                      </a:r>
                      <a:r>
                        <a:rPr sz="900" dirty="0">
                          <a:solidFill>
                            <a:schemeClr val="tx1"/>
                          </a:solidFill>
                          <a:latin typeface="Avenir LT Std 35 Light" pitchFamily="34" charset="0"/>
                          <a:cs typeface="Arial"/>
                        </a:rPr>
                        <a:t>c</a:t>
                      </a:r>
                      <a:r>
                        <a:rPr sz="900" spc="10"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o</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mo</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f</a:t>
                      </a:r>
                      <a:r>
                        <a:rPr sz="900" dirty="0">
                          <a:solidFill>
                            <a:schemeClr val="tx1"/>
                          </a:solidFill>
                          <a:latin typeface="Avenir LT Std 35 Light" pitchFamily="34" charset="0"/>
                          <a:cs typeface="Arial"/>
                        </a:rPr>
                        <a:t>ic</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la</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ille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pr</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ssi</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n</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f</a:t>
                      </a:r>
                      <a:r>
                        <a:rPr sz="900" spc="-5" dirty="0">
                          <a:solidFill>
                            <a:schemeClr val="tx1"/>
                          </a:solidFill>
                          <a:latin typeface="Avenir LT Std 35 Light" pitchFamily="34" charset="0"/>
                          <a:cs typeface="Arial"/>
                        </a:rPr>
                        <a:t>or</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p</a:t>
                      </a:r>
                      <a:r>
                        <a:rPr sz="900" spc="-5" dirty="0">
                          <a:solidFill>
                            <a:schemeClr val="tx1"/>
                          </a:solidFill>
                          <a:latin typeface="Avenir LT Std 35 Light" pitchFamily="34" charset="0"/>
                          <a:cs typeface="Arial"/>
                        </a:rPr>
                        <a:t>or</a:t>
                      </a:r>
                      <a:r>
                        <a:rPr sz="900" spc="1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a:t>
                      </a:r>
                      <a:r>
                        <a:rPr sz="900" dirty="0">
                          <a:solidFill>
                            <a:schemeClr val="tx1"/>
                          </a:solidFill>
                          <a:latin typeface="Avenir LT Std 35 Light" pitchFamily="34" charset="0"/>
                          <a:cs typeface="Arial"/>
                        </a:rPr>
                        <a:t>it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a:t>
                      </a:r>
                      <a:r>
                        <a:rPr sz="90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rt</a:t>
                      </a:r>
                      <a:r>
                        <a:rPr sz="900" dirty="0">
                          <a:solidFill>
                            <a:schemeClr val="tx1"/>
                          </a:solidFill>
                          <a:latin typeface="Avenir LT Std 35 Light" pitchFamily="34" charset="0"/>
                          <a:cs typeface="Arial"/>
                        </a:rPr>
                        <a:t>ic</a:t>
                      </a:r>
                      <a:r>
                        <a:rPr sz="900" spc="-5"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ec un</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u</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à</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j</a:t>
                      </a:r>
                      <a:r>
                        <a:rPr sz="900" spc="-5" dirty="0">
                          <a:solidFill>
                            <a:schemeClr val="tx1"/>
                          </a:solidFill>
                          <a:latin typeface="Avenir LT Std 35 Light" pitchFamily="34" charset="0"/>
                          <a:cs typeface="Arial"/>
                        </a:rPr>
                        <a:t>et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spc="1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en</a:t>
                      </a:r>
                      <a:r>
                        <a:rPr sz="900" spc="1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re.</a:t>
                      </a:r>
                      <a:endParaRPr sz="900" dirty="0">
                        <a:solidFill>
                          <a:schemeClr val="tx1"/>
                        </a:solidFill>
                        <a:latin typeface="Avenir LT Std 35 Light" pitchFamily="34" charset="0"/>
                        <a:cs typeface="Arial"/>
                      </a:endParaRPr>
                    </a:p>
                    <a:p>
                      <a:pPr>
                        <a:lnSpc>
                          <a:spcPct val="100000"/>
                        </a:lnSpc>
                        <a:spcBef>
                          <a:spcPts val="4"/>
                        </a:spcBef>
                        <a:buClr>
                          <a:srgbClr val="6C574A"/>
                        </a:buClr>
                        <a:buFont typeface="Arial"/>
                        <a:buChar char="-"/>
                      </a:pPr>
                      <a:endParaRPr sz="300" dirty="0">
                        <a:solidFill>
                          <a:schemeClr val="tx1"/>
                        </a:solidFill>
                        <a:latin typeface="Avenir LT Std 35 Light" pitchFamily="34" charset="0"/>
                        <a:cs typeface="Times New Roman"/>
                      </a:endParaRPr>
                    </a:p>
                    <a:p>
                      <a:pPr marL="120014" marR="361950">
                        <a:lnSpc>
                          <a:spcPct val="110000"/>
                        </a:lnSpc>
                        <a:buChar char="-"/>
                        <a:tabLst>
                          <a:tab pos="173990" algn="l"/>
                        </a:tabLst>
                      </a:pPr>
                      <a:r>
                        <a:rPr sz="900" spc="5"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b</a:t>
                      </a:r>
                      <a:r>
                        <a:rPr sz="900" dirty="0">
                          <a:solidFill>
                            <a:schemeClr val="tx1"/>
                          </a:solidFill>
                          <a:latin typeface="Avenir LT Std 35 Light" pitchFamily="34" charset="0"/>
                          <a:cs typeface="Arial"/>
                        </a:rPr>
                        <a:t>il</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et</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rt</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l</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mp</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é</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ill</a:t>
                      </a:r>
                      <a:r>
                        <a:rPr sz="900" spc="-5" dirty="0">
                          <a:solidFill>
                            <a:schemeClr val="tx1"/>
                          </a:solidFill>
                          <a:latin typeface="Avenir LT Std 35 Light" pitchFamily="34" charset="0"/>
                          <a:cs typeface="Arial"/>
                        </a:rPr>
                        <a:t>é</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do</a:t>
                      </a:r>
                      <a:r>
                        <a:rPr sz="900" spc="5" dirty="0">
                          <a:solidFill>
                            <a:schemeClr val="tx1"/>
                          </a:solidFill>
                          <a:latin typeface="Avenir LT Std 35 Light" pitchFamily="34" charset="0"/>
                          <a:cs typeface="Arial"/>
                        </a:rPr>
                        <a:t>mm</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g</a:t>
                      </a:r>
                      <a:r>
                        <a:rPr sz="900" spc="-5" dirty="0">
                          <a:solidFill>
                            <a:schemeClr val="tx1"/>
                          </a:solidFill>
                          <a:latin typeface="Avenir LT Std 35 Light" pitchFamily="34" charset="0"/>
                          <a:cs typeface="Arial"/>
                        </a:rPr>
                        <a:t>é</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u</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illis</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pas a</a:t>
                      </a:r>
                      <a:r>
                        <a:rPr sz="900" dirty="0">
                          <a:solidFill>
                            <a:schemeClr val="tx1"/>
                          </a:solidFill>
                          <a:latin typeface="Avenir LT Std 35 Light" pitchFamily="34" charset="0"/>
                          <a:cs typeface="Arial"/>
                        </a:rPr>
                        <a:t>cc</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pté</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à</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si</a:t>
                      </a:r>
                      <a:r>
                        <a:rPr sz="900" spc="5"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é</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omm</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no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v</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a</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s</a:t>
                      </a:r>
                      <a:r>
                        <a:rPr sz="900" dirty="0">
                          <a:solidFill>
                            <a:schemeClr val="tx1"/>
                          </a:solidFill>
                          <a:latin typeface="Avenir LT Std 35 Light" pitchFamily="34" charset="0"/>
                          <a:cs typeface="Arial"/>
                        </a:rPr>
                        <a:t>.</a:t>
                      </a:r>
                    </a:p>
                    <a:p>
                      <a:pPr>
                        <a:lnSpc>
                          <a:spcPct val="100000"/>
                        </a:lnSpc>
                        <a:spcBef>
                          <a:spcPts val="16"/>
                        </a:spcBef>
                        <a:buClr>
                          <a:srgbClr val="6C574A"/>
                        </a:buClr>
                        <a:buFont typeface="Arial"/>
                        <a:buChar char="-"/>
                      </a:pPr>
                      <a:endParaRPr sz="300" dirty="0">
                        <a:solidFill>
                          <a:schemeClr val="tx1"/>
                        </a:solidFill>
                        <a:latin typeface="Avenir LT Std 35 Light" pitchFamily="34" charset="0"/>
                        <a:cs typeface="Times New Roman"/>
                      </a:endParaRPr>
                    </a:p>
                    <a:p>
                      <a:pPr marL="120014" marR="168910">
                        <a:lnSpc>
                          <a:spcPct val="110000"/>
                        </a:lnSpc>
                        <a:buChar char="-"/>
                        <a:tabLst>
                          <a:tab pos="173990" algn="l"/>
                        </a:tabLst>
                      </a:pP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cli</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a</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la</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po</a:t>
                      </a:r>
                      <a:r>
                        <a:rPr sz="900" spc="10" dirty="0">
                          <a:solidFill>
                            <a:schemeClr val="tx1"/>
                          </a:solidFill>
                          <a:latin typeface="Avenir LT Std 35 Light" pitchFamily="34" charset="0"/>
                          <a:cs typeface="Arial"/>
                        </a:rPr>
                        <a:t>s</a:t>
                      </a:r>
                      <a:r>
                        <a:rPr sz="900" dirty="0">
                          <a:solidFill>
                            <a:schemeClr val="tx1"/>
                          </a:solidFill>
                          <a:latin typeface="Avenir LT Std 35 Light" pitchFamily="34" charset="0"/>
                          <a:cs typeface="Arial"/>
                        </a:rPr>
                        <a:t>si</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ili</a:t>
                      </a:r>
                      <a:r>
                        <a:rPr sz="900" spc="10"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é</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mp</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si</a:t>
                      </a:r>
                      <a:r>
                        <a:rPr sz="900" spc="-5" dirty="0">
                          <a:solidFill>
                            <a:schemeClr val="tx1"/>
                          </a:solidFill>
                          <a:latin typeface="Avenir LT Std 35 Light" pitchFamily="34" charset="0"/>
                          <a:cs typeface="Arial"/>
                        </a:rPr>
                        <a:t>eu</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fo</a:t>
                      </a:r>
                      <a:r>
                        <a:rPr sz="900" spc="10" dirty="0">
                          <a:solidFill>
                            <a:schemeClr val="tx1"/>
                          </a:solidFill>
                          <a:latin typeface="Avenir LT Std 35 Light" pitchFamily="34" charset="0"/>
                          <a:cs typeface="Arial"/>
                        </a:rPr>
                        <a:t>i</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ill</a:t>
                      </a:r>
                      <a:r>
                        <a:rPr sz="900" spc="-5" dirty="0">
                          <a:solidFill>
                            <a:schemeClr val="tx1"/>
                          </a:solidFill>
                          <a:latin typeface="Avenir LT Std 35 Light" pitchFamily="34" charset="0"/>
                          <a:cs typeface="Arial"/>
                        </a:rPr>
                        <a:t>et</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ci</a:t>
                      </a:r>
                      <a:r>
                        <a:rPr sz="900" spc="5"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d'</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mp</a:t>
                      </a:r>
                      <a:r>
                        <a:rPr sz="900" spc="-5" dirty="0">
                          <a:solidFill>
                            <a:schemeClr val="tx1"/>
                          </a:solidFill>
                          <a:latin typeface="Avenir LT Std 35 Light" pitchFamily="34" charset="0"/>
                          <a:cs typeface="Arial"/>
                        </a:rPr>
                        <a:t>re</a:t>
                      </a:r>
                      <a:r>
                        <a:rPr sz="900" spc="10" dirty="0">
                          <a:solidFill>
                            <a:schemeClr val="tx1"/>
                          </a:solidFill>
                          <a:latin typeface="Avenir LT Std 35 Light" pitchFamily="34" charset="0"/>
                          <a:cs typeface="Arial"/>
                        </a:rPr>
                        <a:t>s</a:t>
                      </a:r>
                      <a:r>
                        <a:rPr sz="900" dirty="0">
                          <a:solidFill>
                            <a:schemeClr val="tx1"/>
                          </a:solidFill>
                          <a:latin typeface="Avenir LT Std 35 Light" pitchFamily="34" charset="0"/>
                          <a:cs typeface="Arial"/>
                        </a:rPr>
                        <a:t>s</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on</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ill</a:t>
                      </a:r>
                      <a:r>
                        <a:rPr sz="900" spc="-5" dirty="0">
                          <a:solidFill>
                            <a:schemeClr val="tx1"/>
                          </a:solidFill>
                          <a:latin typeface="Avenir LT Std 35 Light" pitchFamily="34" charset="0"/>
                          <a:cs typeface="Arial"/>
                        </a:rPr>
                        <a:t>et pe</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du</a:t>
                      </a:r>
                      <a:r>
                        <a:rPr sz="900" spc="1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a:t>
                      </a:r>
                      <a:r>
                        <a:rPr sz="900" dirty="0">
                          <a:solidFill>
                            <a:schemeClr val="tx1"/>
                          </a:solidFill>
                          <a:latin typeface="Avenir LT Std 35 Light" pitchFamily="34" charset="0"/>
                          <a:cs typeface="Arial"/>
                        </a:rPr>
                        <a:t>.</a:t>
                      </a:r>
                    </a:p>
                    <a:p>
                      <a:pPr>
                        <a:lnSpc>
                          <a:spcPct val="100000"/>
                        </a:lnSpc>
                        <a:spcBef>
                          <a:spcPts val="4"/>
                        </a:spcBef>
                        <a:buClr>
                          <a:srgbClr val="6C574A"/>
                        </a:buClr>
                        <a:buFont typeface="Arial"/>
                        <a:buChar char="-"/>
                      </a:pPr>
                      <a:endParaRPr sz="300" dirty="0">
                        <a:solidFill>
                          <a:schemeClr val="tx1"/>
                        </a:solidFill>
                        <a:latin typeface="Avenir LT Std 35 Light" pitchFamily="34" charset="0"/>
                        <a:cs typeface="Times New Roman"/>
                      </a:endParaRPr>
                    </a:p>
                    <a:p>
                      <a:pPr marL="120014" marR="27305">
                        <a:lnSpc>
                          <a:spcPct val="110000"/>
                        </a:lnSpc>
                        <a:buChar char="-"/>
                        <a:tabLst>
                          <a:tab pos="173990" algn="l"/>
                        </a:tabLst>
                      </a:pP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m</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nat</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f</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pe</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ne</a:t>
                      </a:r>
                      <a:r>
                        <a:rPr sz="900" dirty="0">
                          <a:solidFill>
                            <a:schemeClr val="tx1"/>
                          </a:solidFill>
                          <a:latin typeface="Avenir LT Std 35 Light" pitchFamily="34" charset="0"/>
                          <a:cs typeface="Arial"/>
                        </a:rPr>
                        <a:t>l</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ssi</a:t>
                      </a:r>
                      <a:r>
                        <a:rPr sz="900" spc="-5" dirty="0">
                          <a:solidFill>
                            <a:schemeClr val="tx1"/>
                          </a:solidFill>
                          <a:latin typeface="Avenir LT Std 35 Light" pitchFamily="34" charset="0"/>
                          <a:cs typeface="Arial"/>
                        </a:rPr>
                        <a:t>b</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no</a:t>
                      </a:r>
                      <a:r>
                        <a:rPr sz="900" spc="5" dirty="0">
                          <a:solidFill>
                            <a:schemeClr val="tx1"/>
                          </a:solidFill>
                          <a:latin typeface="Avenir LT Std 35 Light" pitchFamily="34" charset="0"/>
                          <a:cs typeface="Arial"/>
                        </a:rPr>
                        <a:t>m</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é</a:t>
                      </a:r>
                      <a:r>
                        <a:rPr sz="900" spc="-5" dirty="0">
                          <a:solidFill>
                            <a:schemeClr val="tx1"/>
                          </a:solidFill>
                          <a:latin typeface="Avenir LT Std 35 Light" pitchFamily="34" charset="0"/>
                          <a:cs typeface="Arial"/>
                        </a:rPr>
                        <a:t>no</a:t>
                      </a:r>
                      <a:r>
                        <a:rPr sz="900"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la</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a:t>
                      </a:r>
                      <a:r>
                        <a:rPr sz="900" spc="10"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na</a:t>
                      </a:r>
                      <a:r>
                        <a:rPr sz="900" dirty="0">
                          <a:solidFill>
                            <a:schemeClr val="tx1"/>
                          </a:solidFill>
                          <a:latin typeface="Avenir LT Std 35 Light" pitchFamily="34" charset="0"/>
                          <a:cs typeface="Arial"/>
                        </a:rPr>
                        <a:t>is</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an</a:t>
                      </a:r>
                      <a:r>
                        <a:rPr sz="900" spc="10" dirty="0">
                          <a:solidFill>
                            <a:schemeClr val="tx1"/>
                          </a:solidFill>
                          <a:latin typeface="Avenir LT Std 35 Light" pitchFamily="34" charset="0"/>
                          <a:cs typeface="Arial"/>
                        </a:rPr>
                        <a:t>c</a:t>
                      </a:r>
                      <a:r>
                        <a:rPr sz="900" dirty="0">
                          <a:solidFill>
                            <a:schemeClr val="tx1"/>
                          </a:solidFill>
                          <a:latin typeface="Avenir LT Std 35 Light" pitchFamily="34" charset="0"/>
                          <a:cs typeface="Arial"/>
                        </a:rPr>
                        <a:t>e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u</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cl</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is</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dirty="0">
                          <a:solidFill>
                            <a:schemeClr val="tx1"/>
                          </a:solidFill>
                          <a:latin typeface="Avenir LT Std 35 Light" pitchFamily="34" charset="0"/>
                          <a:cs typeface="Arial"/>
                        </a:rPr>
                        <a:t>il</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et</a:t>
                      </a:r>
                      <a:r>
                        <a:rPr sz="900" dirty="0">
                          <a:solidFill>
                            <a:schemeClr val="tx1"/>
                          </a:solidFill>
                          <a:latin typeface="Avenir LT Std 35 Light" pitchFamily="34" charset="0"/>
                          <a:cs typeface="Arial"/>
                        </a:rPr>
                        <a:t>.</a:t>
                      </a:r>
                      <a:r>
                        <a:rPr lang="fr-FR" sz="900" dirty="0">
                          <a:solidFill>
                            <a:schemeClr val="tx1"/>
                          </a:solidFill>
                          <a:latin typeface="Avenir LT Std 35 Light" pitchFamily="34" charset="0"/>
                          <a:cs typeface="Arial"/>
                        </a:rPr>
                        <a:t> </a:t>
                      </a:r>
                    </a:p>
                    <a:p>
                      <a:pPr marL="120014" marR="27305">
                        <a:lnSpc>
                          <a:spcPct val="110000"/>
                        </a:lnSpc>
                        <a:buChar char="-"/>
                        <a:tabLst>
                          <a:tab pos="173990" algn="l"/>
                        </a:tabLst>
                      </a:pPr>
                      <a:endParaRPr lang="fr-FR" sz="300" dirty="0">
                        <a:solidFill>
                          <a:schemeClr val="tx1"/>
                        </a:solidFill>
                        <a:latin typeface="Avenir LT Std 35 Light" pitchFamily="34" charset="0"/>
                        <a:cs typeface="Arial"/>
                      </a:endParaRPr>
                    </a:p>
                    <a:p>
                      <a:pPr marL="120014" marR="27305">
                        <a:lnSpc>
                          <a:spcPct val="110000"/>
                        </a:lnSpc>
                        <a:buChar char="-"/>
                        <a:tabLst>
                          <a:tab pos="173990" algn="l"/>
                        </a:tabLst>
                      </a:pPr>
                      <a:r>
                        <a:rPr lang="fr-FR" sz="900" dirty="0">
                          <a:solidFill>
                            <a:schemeClr val="tx1"/>
                          </a:solidFill>
                          <a:latin typeface="Avenir LT Std 35 Light" pitchFamily="34" charset="0"/>
                          <a:cs typeface="Arial"/>
                        </a:rPr>
                        <a:t>Le</a:t>
                      </a:r>
                      <a:r>
                        <a:rPr lang="fr-FR" sz="900" baseline="0" dirty="0">
                          <a:solidFill>
                            <a:schemeClr val="tx1"/>
                          </a:solidFill>
                          <a:latin typeface="Avenir LT Std 35 Light" pitchFamily="34" charset="0"/>
                          <a:cs typeface="Arial"/>
                        </a:rPr>
                        <a:t> billet est valable 1 jour, non échangeable et non remboursable</a:t>
                      </a:r>
                      <a:endParaRPr sz="900" dirty="0">
                        <a:solidFill>
                          <a:schemeClr val="tx1"/>
                        </a:solidFill>
                        <a:latin typeface="Avenir LT Std 35 Light" pitchFamily="34" charset="0"/>
                        <a:cs typeface="Arial"/>
                      </a:endParaRPr>
                    </a:p>
                    <a:p>
                      <a:pPr>
                        <a:lnSpc>
                          <a:spcPct val="100000"/>
                        </a:lnSpc>
                        <a:spcBef>
                          <a:spcPts val="31"/>
                        </a:spcBef>
                        <a:buClr>
                          <a:srgbClr val="6C574A"/>
                        </a:buClr>
                        <a:buFont typeface="Arial"/>
                        <a:buChar char="-"/>
                      </a:pPr>
                      <a:endParaRPr sz="300" dirty="0">
                        <a:solidFill>
                          <a:schemeClr val="tx1"/>
                        </a:solidFill>
                        <a:latin typeface="Avenir LT Std 35 Light" pitchFamily="34" charset="0"/>
                        <a:cs typeface="Times New Roman"/>
                      </a:endParaRPr>
                    </a:p>
                    <a:p>
                      <a:pPr marL="173355" indent="-53340">
                        <a:lnSpc>
                          <a:spcPct val="100000"/>
                        </a:lnSpc>
                        <a:buChar char="-"/>
                        <a:tabLst>
                          <a:tab pos="173990" algn="l"/>
                        </a:tabLst>
                      </a:pPr>
                      <a:r>
                        <a:rPr sz="900" spc="5"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t</a:t>
                      </a:r>
                      <a:r>
                        <a:rPr sz="900" dirty="0">
                          <a:solidFill>
                            <a:schemeClr val="tx1"/>
                          </a:solidFill>
                          <a:latin typeface="Avenir LT Std 35 Light" pitchFamily="34" charset="0"/>
                          <a:cs typeface="Arial"/>
                        </a:rPr>
                        <a:t>i</a:t>
                      </a:r>
                      <a:r>
                        <a:rPr sz="900" spc="1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is</a:t>
                      </a:r>
                      <a:r>
                        <a:rPr sz="900" spc="5"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en</a:t>
                      </a:r>
                      <a:r>
                        <a:rPr sz="900" spc="10" dirty="0">
                          <a:solidFill>
                            <a:schemeClr val="tx1"/>
                          </a:solidFill>
                          <a:latin typeface="Avenir LT Std 35 Light" pitchFamily="34" charset="0"/>
                          <a:cs typeface="Arial"/>
                        </a:rPr>
                        <a:t>s</a:t>
                      </a:r>
                      <a:r>
                        <a:rPr sz="900" dirty="0">
                          <a:solidFill>
                            <a:schemeClr val="tx1"/>
                          </a:solidFill>
                          <a:latin typeface="Avenir LT Std 35 Light" pitchFamily="34" charset="0"/>
                          <a:cs typeface="Arial"/>
                        </a:rPr>
                        <a:t>é</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c</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po</a:t>
                      </a:r>
                      <a:r>
                        <a:rPr sz="900" spc="1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ta</a:t>
                      </a:r>
                      <a:r>
                        <a:rPr sz="900" spc="5" dirty="0">
                          <a:solidFill>
                            <a:schemeClr val="tx1"/>
                          </a:solidFill>
                          <a:latin typeface="Avenir LT Std 35 Light" pitchFamily="34" charset="0"/>
                          <a:cs typeface="Arial"/>
                        </a:rPr>
                        <a:t>g</a:t>
                      </a:r>
                      <a:r>
                        <a:rPr sz="900" spc="-5" dirty="0">
                          <a:solidFill>
                            <a:schemeClr val="tx1"/>
                          </a:solidFill>
                          <a:latin typeface="Avenir LT Std 35 Light" pitchFamily="34" charset="0"/>
                          <a:cs typeface="Arial"/>
                        </a:rPr>
                        <a:t>e.</a:t>
                      </a:r>
                      <a:endParaRPr sz="900" dirty="0">
                        <a:solidFill>
                          <a:schemeClr val="tx1"/>
                        </a:solidFill>
                        <a:latin typeface="Avenir LT Std 35 Light" pitchFamily="34" charset="0"/>
                        <a:cs typeface="Arial"/>
                      </a:endParaRPr>
                    </a:p>
                    <a:p>
                      <a:pPr>
                        <a:lnSpc>
                          <a:spcPct val="100000"/>
                        </a:lnSpc>
                        <a:spcBef>
                          <a:spcPts val="16"/>
                        </a:spcBef>
                        <a:buClr>
                          <a:srgbClr val="6C574A"/>
                        </a:buClr>
                        <a:buFont typeface="Arial"/>
                        <a:buChar char="-"/>
                      </a:pPr>
                      <a:endParaRPr sz="300" dirty="0">
                        <a:solidFill>
                          <a:schemeClr val="tx1"/>
                        </a:solidFill>
                        <a:latin typeface="Avenir LT Std 35 Light" pitchFamily="34" charset="0"/>
                        <a:cs typeface="Times New Roman"/>
                      </a:endParaRPr>
                    </a:p>
                    <a:p>
                      <a:pPr marL="120650" marR="163195" indent="-635">
                        <a:lnSpc>
                          <a:spcPct val="110000"/>
                        </a:lnSpc>
                        <a:buChar char="-"/>
                        <a:tabLst>
                          <a:tab pos="173990" algn="l"/>
                        </a:tabLst>
                      </a:pPr>
                      <a:r>
                        <a:rPr sz="900" dirty="0">
                          <a:solidFill>
                            <a:schemeClr val="tx1"/>
                          </a:solidFill>
                          <a:latin typeface="Avenir LT Std 35 Light" pitchFamily="34" charset="0"/>
                          <a:cs typeface="Arial"/>
                        </a:rPr>
                        <a:t>P</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u</a:t>
                      </a:r>
                      <a:r>
                        <a:rPr sz="900"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êt</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n</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èg</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à</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b</a:t>
                      </a:r>
                      <a:r>
                        <a:rPr sz="900" spc="5" dirty="0">
                          <a:solidFill>
                            <a:schemeClr val="tx1"/>
                          </a:solidFill>
                          <a:latin typeface="Avenir LT Std 35 Light" pitchFamily="34" charset="0"/>
                          <a:cs typeface="Arial"/>
                        </a:rPr>
                        <a:t>o</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d</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u</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spc="-5" dirty="0">
                          <a:solidFill>
                            <a:schemeClr val="tx1"/>
                          </a:solidFill>
                          <a:latin typeface="Avenir LT Std 35 Light" pitchFamily="34" charset="0"/>
                          <a:cs typeface="Arial"/>
                        </a:rPr>
                        <a:t>a</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a:t>
                      </a:r>
                      <a:r>
                        <a:rPr sz="900" spc="-5"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l</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10" dirty="0">
                          <a:solidFill>
                            <a:schemeClr val="tx1"/>
                          </a:solidFill>
                          <a:latin typeface="Avenir LT Std 35 Light" pitchFamily="34" charset="0"/>
                          <a:cs typeface="Arial"/>
                        </a:rPr>
                        <a:t>c</a:t>
                      </a:r>
                      <a:r>
                        <a:rPr sz="900" dirty="0">
                          <a:solidFill>
                            <a:schemeClr val="tx1"/>
                          </a:solidFill>
                          <a:latin typeface="Avenir LT Std 35 Light" pitchFamily="34" charset="0"/>
                          <a:cs typeface="Arial"/>
                        </a:rPr>
                        <a:t>li</a:t>
                      </a:r>
                      <a:r>
                        <a:rPr sz="900" spc="-5" dirty="0">
                          <a:solidFill>
                            <a:schemeClr val="tx1"/>
                          </a:solidFill>
                          <a:latin typeface="Avenir LT Std 35 Light" pitchFamily="34" charset="0"/>
                          <a:cs typeface="Arial"/>
                        </a:rPr>
                        <a:t>en</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do</a:t>
                      </a:r>
                      <a:r>
                        <a:rPr sz="900" dirty="0">
                          <a:solidFill>
                            <a:schemeClr val="tx1"/>
                          </a:solidFill>
                          <a:latin typeface="Avenir LT Std 35 Light" pitchFamily="34" charset="0"/>
                          <a:cs typeface="Arial"/>
                        </a:rPr>
                        <a:t>it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ê</a:t>
                      </a:r>
                      <a:r>
                        <a:rPr sz="900" spc="1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r</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po</a:t>
                      </a:r>
                      <a:r>
                        <a:rPr sz="900" spc="10" dirty="0">
                          <a:solidFill>
                            <a:schemeClr val="tx1"/>
                          </a:solidFill>
                          <a:latin typeface="Avenir LT Std 35 Light" pitchFamily="34" charset="0"/>
                          <a:cs typeface="Arial"/>
                        </a:rPr>
                        <a:t>s</a:t>
                      </a:r>
                      <a:r>
                        <a:rPr sz="900" dirty="0">
                          <a:solidFill>
                            <a:schemeClr val="tx1"/>
                          </a:solidFill>
                          <a:latin typeface="Avenir LT Std 35 Light" pitchFamily="34" charset="0"/>
                          <a:cs typeface="Arial"/>
                        </a:rPr>
                        <a:t>s</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ss</a:t>
                      </a:r>
                      <a:r>
                        <a:rPr sz="900" spc="1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o</a:t>
                      </a:r>
                      <a:r>
                        <a:rPr sz="900" dirty="0">
                          <a:solidFill>
                            <a:schemeClr val="tx1"/>
                          </a:solidFill>
                          <a:latin typeface="Avenir LT Std 35 Light" pitchFamily="34" charset="0"/>
                          <a:cs typeface="Arial"/>
                        </a:rPr>
                        <a:t>n</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d</a:t>
                      </a:r>
                      <a:r>
                        <a:rPr sz="900" dirty="0">
                          <a:solidFill>
                            <a:schemeClr val="tx1"/>
                          </a:solidFill>
                          <a:latin typeface="Avenir LT Std 35 Light" pitchFamily="34" charset="0"/>
                          <a:cs typeface="Arial"/>
                        </a:rPr>
                        <a:t>u</a:t>
                      </a:r>
                      <a:r>
                        <a:rPr sz="900" spc="-10" dirty="0">
                          <a:solidFill>
                            <a:schemeClr val="tx1"/>
                          </a:solidFill>
                          <a:latin typeface="Avenir LT Std 35 Light" pitchFamily="34" charset="0"/>
                          <a:cs typeface="Arial"/>
                        </a:rPr>
                        <a:t> </a:t>
                      </a:r>
                      <a:r>
                        <a:rPr sz="900" dirty="0">
                          <a:solidFill>
                            <a:schemeClr val="tx1"/>
                          </a:solidFill>
                          <a:latin typeface="Avenir LT Std 35 Light" pitchFamily="34" charset="0"/>
                          <a:cs typeface="Arial"/>
                        </a:rPr>
                        <a:t>Bil</a:t>
                      </a:r>
                      <a:r>
                        <a:rPr sz="900" spc="10" dirty="0">
                          <a:solidFill>
                            <a:schemeClr val="tx1"/>
                          </a:solidFill>
                          <a:latin typeface="Avenir LT Std 35 Light" pitchFamily="34" charset="0"/>
                          <a:cs typeface="Arial"/>
                        </a:rPr>
                        <a:t>l</a:t>
                      </a:r>
                      <a:r>
                        <a:rPr sz="900" spc="-5" dirty="0">
                          <a:solidFill>
                            <a:schemeClr val="tx1"/>
                          </a:solidFill>
                          <a:latin typeface="Avenir LT Std 35 Light" pitchFamily="34" charset="0"/>
                          <a:cs typeface="Arial"/>
                        </a:rPr>
                        <a:t>e</a:t>
                      </a:r>
                      <a:r>
                        <a:rPr sz="900" dirty="0">
                          <a:solidFill>
                            <a:schemeClr val="tx1"/>
                          </a:solidFill>
                          <a:latin typeface="Avenir LT Std 35 Light" pitchFamily="34" charset="0"/>
                          <a:cs typeface="Arial"/>
                        </a:rPr>
                        <a:t>t</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spc="-5" dirty="0">
                          <a:solidFill>
                            <a:schemeClr val="tx1"/>
                          </a:solidFill>
                          <a:latin typeface="Avenir LT Std 35 Light" pitchFamily="34" charset="0"/>
                          <a:cs typeface="Arial"/>
                        </a:rPr>
                        <a:t>pr</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m</a:t>
                      </a:r>
                      <a:r>
                        <a:rPr sz="900" dirty="0">
                          <a:solidFill>
                            <a:schemeClr val="tx1"/>
                          </a:solidFill>
                          <a:latin typeface="Avenir LT Std 35 Light" pitchFamily="34" charset="0"/>
                          <a:cs typeface="Arial"/>
                        </a:rPr>
                        <a:t>é</a:t>
                      </a:r>
                      <a:r>
                        <a:rPr sz="900" spc="-10"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et d'u</a:t>
                      </a:r>
                      <a:r>
                        <a:rPr sz="900" spc="5" dirty="0">
                          <a:solidFill>
                            <a:schemeClr val="tx1"/>
                          </a:solidFill>
                          <a:latin typeface="Avenir LT Std 35 Light" pitchFamily="34" charset="0"/>
                          <a:cs typeface="Arial"/>
                        </a:rPr>
                        <a:t>n</a:t>
                      </a:r>
                      <a:r>
                        <a:rPr sz="900" dirty="0">
                          <a:solidFill>
                            <a:schemeClr val="tx1"/>
                          </a:solidFill>
                          <a:latin typeface="Avenir LT Std 35 Light" pitchFamily="34" charset="0"/>
                          <a:cs typeface="Arial"/>
                        </a:rPr>
                        <a:t>e</a:t>
                      </a:r>
                      <a:r>
                        <a:rPr sz="900" spc="5" dirty="0">
                          <a:solidFill>
                            <a:schemeClr val="tx1"/>
                          </a:solidFill>
                          <a:latin typeface="Avenir LT Std 35 Light" pitchFamily="34" charset="0"/>
                          <a:cs typeface="Arial"/>
                        </a:rPr>
                        <a:t> </a:t>
                      </a:r>
                      <a:r>
                        <a:rPr sz="900" spc="-5" dirty="0">
                          <a:solidFill>
                            <a:schemeClr val="tx1"/>
                          </a:solidFill>
                          <a:latin typeface="Avenir LT Std 35 Light" pitchFamily="34" charset="0"/>
                          <a:cs typeface="Arial"/>
                        </a:rPr>
                        <a:t>p</a:t>
                      </a:r>
                      <a:r>
                        <a:rPr sz="900" dirty="0">
                          <a:solidFill>
                            <a:schemeClr val="tx1"/>
                          </a:solidFill>
                          <a:latin typeface="Avenir LT Std 35 Light" pitchFamily="34" charset="0"/>
                          <a:cs typeface="Arial"/>
                        </a:rPr>
                        <a:t>i</a:t>
                      </a:r>
                      <a:r>
                        <a:rPr sz="900" spc="-5" dirty="0">
                          <a:solidFill>
                            <a:schemeClr val="tx1"/>
                          </a:solidFill>
                          <a:latin typeface="Avenir LT Std 35 Light" pitchFamily="34" charset="0"/>
                          <a:cs typeface="Arial"/>
                        </a:rPr>
                        <a:t>è</a:t>
                      </a:r>
                      <a:r>
                        <a:rPr sz="900" spc="10" dirty="0">
                          <a:solidFill>
                            <a:schemeClr val="tx1"/>
                          </a:solidFill>
                          <a:latin typeface="Avenir LT Std 35 Light" pitchFamily="34" charset="0"/>
                          <a:cs typeface="Arial"/>
                        </a:rPr>
                        <a:t>c</a:t>
                      </a:r>
                      <a:r>
                        <a:rPr sz="900" dirty="0">
                          <a:solidFill>
                            <a:schemeClr val="tx1"/>
                          </a:solidFill>
                          <a:latin typeface="Avenir LT Std 35 Light" pitchFamily="34" charset="0"/>
                          <a:cs typeface="Arial"/>
                        </a:rPr>
                        <a:t>e</a:t>
                      </a:r>
                      <a:r>
                        <a:rPr sz="900" spc="-10" dirty="0">
                          <a:solidFill>
                            <a:schemeClr val="tx1"/>
                          </a:solidFill>
                          <a:latin typeface="Avenir LT Std 35 Light" pitchFamily="34" charset="0"/>
                          <a:cs typeface="Arial"/>
                        </a:rPr>
                        <a:t> </a:t>
                      </a:r>
                      <a:r>
                        <a:rPr sz="900" spc="-5" dirty="0" err="1">
                          <a:solidFill>
                            <a:schemeClr val="tx1"/>
                          </a:solidFill>
                          <a:latin typeface="Avenir LT Std 35 Light" pitchFamily="34" charset="0"/>
                          <a:cs typeface="Arial"/>
                        </a:rPr>
                        <a:t>d'</a:t>
                      </a:r>
                      <a:r>
                        <a:rPr sz="900" spc="10" dirty="0" err="1">
                          <a:solidFill>
                            <a:schemeClr val="tx1"/>
                          </a:solidFill>
                          <a:latin typeface="Avenir LT Std 35 Light" pitchFamily="34" charset="0"/>
                          <a:cs typeface="Arial"/>
                        </a:rPr>
                        <a:t>i</a:t>
                      </a:r>
                      <a:r>
                        <a:rPr sz="900" spc="-5" dirty="0" err="1">
                          <a:solidFill>
                            <a:schemeClr val="tx1"/>
                          </a:solidFill>
                          <a:latin typeface="Avenir LT Std 35 Light" pitchFamily="34" charset="0"/>
                          <a:cs typeface="Arial"/>
                        </a:rPr>
                        <a:t>d</a:t>
                      </a:r>
                      <a:r>
                        <a:rPr sz="900" spc="5" dirty="0" err="1">
                          <a:solidFill>
                            <a:schemeClr val="tx1"/>
                          </a:solidFill>
                          <a:latin typeface="Avenir LT Std 35 Light" pitchFamily="34" charset="0"/>
                          <a:cs typeface="Arial"/>
                        </a:rPr>
                        <a:t>e</a:t>
                      </a:r>
                      <a:r>
                        <a:rPr sz="900" spc="-5" dirty="0" err="1">
                          <a:solidFill>
                            <a:schemeClr val="tx1"/>
                          </a:solidFill>
                          <a:latin typeface="Avenir LT Std 35 Light" pitchFamily="34" charset="0"/>
                          <a:cs typeface="Arial"/>
                        </a:rPr>
                        <a:t>nt</a:t>
                      </a:r>
                      <a:r>
                        <a:rPr sz="900" dirty="0" err="1">
                          <a:solidFill>
                            <a:schemeClr val="tx1"/>
                          </a:solidFill>
                          <a:latin typeface="Avenir LT Std 35 Light" pitchFamily="34" charset="0"/>
                          <a:cs typeface="Arial"/>
                        </a:rPr>
                        <a:t>i</a:t>
                      </a:r>
                      <a:r>
                        <a:rPr sz="900" spc="-5" dirty="0" err="1">
                          <a:solidFill>
                            <a:schemeClr val="tx1"/>
                          </a:solidFill>
                          <a:latin typeface="Avenir LT Std 35 Light" pitchFamily="34" charset="0"/>
                          <a:cs typeface="Arial"/>
                        </a:rPr>
                        <a:t>t</a:t>
                      </a:r>
                      <a:r>
                        <a:rPr sz="900" dirty="0" err="1">
                          <a:solidFill>
                            <a:schemeClr val="tx1"/>
                          </a:solidFill>
                          <a:latin typeface="Avenir LT Std 35 Light" pitchFamily="34" charset="0"/>
                          <a:cs typeface="Arial"/>
                        </a:rPr>
                        <a:t>é</a:t>
                      </a:r>
                      <a:endParaRPr lang="fr-FR" sz="900" dirty="0">
                        <a:solidFill>
                          <a:schemeClr val="tx1"/>
                        </a:solidFill>
                        <a:latin typeface="Avenir LT Std 35 Light" pitchFamily="34" charset="0"/>
                        <a:cs typeface="Arial"/>
                      </a:endParaRPr>
                    </a:p>
                    <a:p>
                      <a:pPr marL="120015" marR="163195" indent="0">
                        <a:lnSpc>
                          <a:spcPct val="110000"/>
                        </a:lnSpc>
                        <a:buNone/>
                        <a:tabLst>
                          <a:tab pos="173990" algn="l"/>
                        </a:tabLst>
                      </a:pPr>
                      <a:r>
                        <a:rPr lang="fr-FR" sz="900" b="1" i="1" dirty="0">
                          <a:solidFill>
                            <a:schemeClr val="tx1"/>
                          </a:solidFill>
                          <a:latin typeface="Avenir LT Std 35 Light" pitchFamily="34" charset="0"/>
                          <a:cs typeface="Arial"/>
                        </a:rPr>
                        <a:t>Remarque</a:t>
                      </a:r>
                      <a:r>
                        <a:rPr lang="fr-FR" sz="900" b="1" i="1" baseline="0" dirty="0">
                          <a:solidFill>
                            <a:schemeClr val="tx1"/>
                          </a:solidFill>
                          <a:latin typeface="Avenir LT Std 35 Light" pitchFamily="34" charset="0"/>
                          <a:cs typeface="Arial"/>
                        </a:rPr>
                        <a:t> : les billets imprimés ne peuvent pas être retrouvés par les agents des guichets.</a:t>
                      </a:r>
                      <a:endParaRPr lang="fr-FR" sz="900" b="1" i="1" dirty="0">
                        <a:solidFill>
                          <a:schemeClr val="tx1"/>
                        </a:solidFill>
                        <a:latin typeface="Avenir LT Std 35 Light" pitchFamily="34" charset="0"/>
                        <a:cs typeface="Arial"/>
                      </a:endParaRPr>
                    </a:p>
                  </a:txBody>
                  <a:tcPr marL="0" marR="0" marT="0" marB="0">
                    <a:lnL w="12700" cap="flat" cmpd="sng" algn="ctr">
                      <a:solidFill>
                        <a:schemeClr val="bg1"/>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2" name="Titre 1"/>
          <p:cNvSpPr txBox="1">
            <a:spLocks/>
          </p:cNvSpPr>
          <p:nvPr/>
        </p:nvSpPr>
        <p:spPr>
          <a:xfrm>
            <a:off x="76200" y="130175"/>
            <a:ext cx="5181600" cy="428755"/>
          </a:xfrm>
          <a:prstGeom prst="rect">
            <a:avLst/>
          </a:prstGeom>
          <a:solidFill>
            <a:srgbClr val="6E1E78"/>
          </a:solidFill>
        </p:spPr>
        <p:txBody>
          <a:bodyPr rtlCol="0" anchor="ctr">
            <a:noAutofit/>
          </a:bodyPr>
          <a:lstStyle>
            <a:lvl1pPr>
              <a:defRPr>
                <a:latin typeface="+mj-lt"/>
                <a:ea typeface="+mj-ea"/>
                <a:cs typeface="+mj-cs"/>
              </a:defRPr>
            </a:lvl1pPr>
          </a:lstStyle>
          <a:p>
            <a:pPr>
              <a:defRPr/>
            </a:pPr>
            <a:endParaRPr lang="fr-FR" sz="1400" cap="all" dirty="0">
              <a:solidFill>
                <a:schemeClr val="bg1"/>
              </a:solidFill>
              <a:latin typeface="Avenir LT Std 55 Roman" pitchFamily="34" charset="0"/>
            </a:endParaRPr>
          </a:p>
          <a:p>
            <a:pPr>
              <a:defRPr/>
            </a:pPr>
            <a:r>
              <a:rPr lang="fr-FR" sz="1600" cap="all" dirty="0">
                <a:solidFill>
                  <a:schemeClr val="bg1"/>
                </a:solidFill>
                <a:latin typeface="Avenir LT Std 55 Roman" pitchFamily="34" charset="0"/>
              </a:rPr>
              <a:t>BILLET Imprimé </a:t>
            </a:r>
            <a:endParaRPr lang="fr-FR" sz="1600" b="1" spc="-45" dirty="0">
              <a:solidFill>
                <a:schemeClr val="bg1"/>
              </a:solidFill>
              <a:latin typeface="Avenir LT Std 35 Light" pitchFamily="34" charset="0"/>
              <a:cs typeface="Arial"/>
            </a:endParaRPr>
          </a:p>
          <a:p>
            <a:pPr>
              <a:defRPr/>
            </a:pPr>
            <a:endParaRPr lang="fr-FR" sz="1600" kern="0" cap="all" dirty="0">
              <a:solidFill>
                <a:schemeClr val="bg1"/>
              </a:solidFill>
              <a:latin typeface="Avenir LT Std 55 Roman" pitchFamily="34" charset="0"/>
            </a:endParaRPr>
          </a:p>
        </p:txBody>
      </p:sp>
      <p:sp>
        <p:nvSpPr>
          <p:cNvPr id="2" name="Espace réservé du numéro de diapositive 1"/>
          <p:cNvSpPr>
            <a:spLocks noGrp="1"/>
          </p:cNvSpPr>
          <p:nvPr>
            <p:ph type="sldNum" sz="quarter" idx="7"/>
          </p:nvPr>
        </p:nvSpPr>
        <p:spPr>
          <a:xfrm>
            <a:off x="3840481" y="7335507"/>
            <a:ext cx="1226820" cy="169277"/>
          </a:xfrm>
        </p:spPr>
        <p:txBody>
          <a:bodyPr/>
          <a:lstStyle/>
          <a:p>
            <a:fld id="{B6F15528-21DE-4FAA-801E-634DDDAF4B2B}" type="slidenum">
              <a:rPr lang="fr-FR" sz="1100" smtClean="0"/>
              <a:t>28</a:t>
            </a:fld>
            <a:endParaRPr lang="fr-FR"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object 8"/>
          <p:cNvGraphicFramePr>
            <a:graphicFrameLocks noGrp="1"/>
          </p:cNvGraphicFramePr>
          <p:nvPr>
            <p:extLst>
              <p:ext uri="{D42A27DB-BD31-4B8C-83A1-F6EECF244321}">
                <p14:modId xmlns:p14="http://schemas.microsoft.com/office/powerpoint/2010/main" val="1758515885"/>
              </p:ext>
            </p:extLst>
          </p:nvPr>
        </p:nvGraphicFramePr>
        <p:xfrm>
          <a:off x="76200" y="861743"/>
          <a:ext cx="5181601" cy="6036141"/>
        </p:xfrm>
        <a:graphic>
          <a:graphicData uri="http://schemas.openxmlformats.org/drawingml/2006/table">
            <a:tbl>
              <a:tblPr firstRow="1" bandRow="1">
                <a:tableStyleId>{2D5ABB26-0587-4C30-8999-92F81FD0307C}</a:tableStyleId>
              </a:tblPr>
              <a:tblGrid>
                <a:gridCol w="1727200">
                  <a:extLst>
                    <a:ext uri="{9D8B030D-6E8A-4147-A177-3AD203B41FA5}">
                      <a16:colId xmlns:a16="http://schemas.microsoft.com/office/drawing/2014/main" val="20000"/>
                    </a:ext>
                  </a:extLst>
                </a:gridCol>
                <a:gridCol w="3454401">
                  <a:extLst>
                    <a:ext uri="{9D8B030D-6E8A-4147-A177-3AD203B41FA5}">
                      <a16:colId xmlns:a16="http://schemas.microsoft.com/office/drawing/2014/main" val="20001"/>
                    </a:ext>
                  </a:extLst>
                </a:gridCol>
              </a:tblGrid>
              <a:tr h="908730">
                <a:tc>
                  <a:txBody>
                    <a:bodyPr/>
                    <a:lstStyle/>
                    <a:p>
                      <a:pPr marL="108000">
                        <a:lnSpc>
                          <a:spcPts val="8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 </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M</a:t>
                      </a:r>
                      <a:r>
                        <a:rPr sz="900" spc="10" dirty="0">
                          <a:solidFill>
                            <a:srgbClr val="FFFFFF"/>
                          </a:solidFill>
                          <a:latin typeface="Avenir LT Std 65 Medium" pitchFamily="34" charset="0"/>
                          <a:cs typeface="Arial"/>
                        </a:rPr>
                        <a:t>PR</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MÉ</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A</a:t>
                      </a:r>
                      <a:r>
                        <a:rPr sz="900" dirty="0">
                          <a:solidFill>
                            <a:srgbClr val="FFFFFF"/>
                          </a:solidFill>
                          <a:latin typeface="Avenir LT Std 65 Medium" pitchFamily="34" charset="0"/>
                          <a:cs typeface="Arial"/>
                        </a:rPr>
                        <a:t>4</a:t>
                      </a:r>
                      <a:r>
                        <a:rPr sz="900" spc="-20"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NO</a:t>
                      </a:r>
                      <a:r>
                        <a:rPr sz="900" dirty="0">
                          <a:solidFill>
                            <a:srgbClr val="FFFFFF"/>
                          </a:solidFill>
                          <a:latin typeface="Avenir LT Std 65 Medium" pitchFamily="34" charset="0"/>
                          <a:cs typeface="Arial"/>
                        </a:rPr>
                        <a:t>N</a:t>
                      </a:r>
                      <a:r>
                        <a:rPr sz="900" spc="-5" dirty="0">
                          <a:solidFill>
                            <a:srgbClr val="FFFFFF"/>
                          </a:solidFill>
                          <a:latin typeface="Avenir LT Std 65 Medium" pitchFamily="34" charset="0"/>
                          <a:cs typeface="Arial"/>
                        </a:rPr>
                        <a:t> </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M</a:t>
                      </a:r>
                      <a:r>
                        <a:rPr sz="900" spc="10" dirty="0">
                          <a:solidFill>
                            <a:srgbClr val="FFFFFF"/>
                          </a:solidFill>
                          <a:latin typeface="Avenir LT Std 65 Medium" pitchFamily="34" charset="0"/>
                          <a:cs typeface="Arial"/>
                        </a:rPr>
                        <a:t>PR</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MÉ</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OU </a:t>
                      </a: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M</a:t>
                      </a:r>
                      <a:r>
                        <a:rPr sz="900" spc="10" dirty="0">
                          <a:solidFill>
                            <a:srgbClr val="FFFFFF"/>
                          </a:solidFill>
                          <a:latin typeface="Avenir LT Std 65 Medium" pitchFamily="34" charset="0"/>
                          <a:cs typeface="Arial"/>
                        </a:rPr>
                        <a:t>OB</a:t>
                      </a:r>
                      <a:r>
                        <a:rPr sz="900" spc="5" dirty="0">
                          <a:solidFill>
                            <a:srgbClr val="FFFFFF"/>
                          </a:solidFill>
                          <a:latin typeface="Avenir LT Std 65 Medium" pitchFamily="34" charset="0"/>
                          <a:cs typeface="Arial"/>
                        </a:rPr>
                        <a:t>I</a:t>
                      </a:r>
                      <a:r>
                        <a:rPr sz="900" spc="-5" dirty="0">
                          <a:solidFill>
                            <a:srgbClr val="FFFFFF"/>
                          </a:solidFill>
                          <a:latin typeface="Avenir LT Std 65 Medium" pitchFamily="34" charset="0"/>
                          <a:cs typeface="Arial"/>
                        </a:rPr>
                        <a:t>L</a:t>
                      </a:r>
                      <a:r>
                        <a:rPr sz="900" dirty="0">
                          <a:solidFill>
                            <a:srgbClr val="FFFFFF"/>
                          </a:solidFill>
                          <a:latin typeface="Avenir LT Std 65 Medium" pitchFamily="34" charset="0"/>
                          <a:cs typeface="Arial"/>
                        </a:rPr>
                        <a:t>E</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N</a:t>
                      </a:r>
                      <a:r>
                        <a:rPr sz="900" dirty="0">
                          <a:solidFill>
                            <a:srgbClr val="FFFFFF"/>
                          </a:solidFill>
                          <a:latin typeface="Avenir LT Std 65 Medium" pitchFamily="34" charset="0"/>
                          <a:cs typeface="Arial"/>
                        </a:rPr>
                        <a:t>ON</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t>
                      </a:r>
                      <a:r>
                        <a:rPr sz="90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S</a:t>
                      </a:r>
                      <a:r>
                        <a:rPr sz="900" dirty="0">
                          <a:solidFill>
                            <a:srgbClr val="FFFFFF"/>
                          </a:solidFill>
                          <a:latin typeface="Avenir LT Std 65 Medium" pitchFamily="34" charset="0"/>
                          <a:cs typeface="Arial"/>
                        </a:rPr>
                        <a:t>P</a:t>
                      </a:r>
                      <a:r>
                        <a:rPr sz="900" spc="10" dirty="0">
                          <a:solidFill>
                            <a:srgbClr val="FFFFFF"/>
                          </a:solidFill>
                          <a:latin typeface="Avenir LT Std 65 Medium" pitchFamily="34" charset="0"/>
                          <a:cs typeface="Arial"/>
                        </a:rPr>
                        <a:t>ON</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B</a:t>
                      </a:r>
                      <a:r>
                        <a:rPr sz="900" spc="-5" dirty="0">
                          <a:solidFill>
                            <a:srgbClr val="FFFFFF"/>
                          </a:solidFill>
                          <a:latin typeface="Avenir LT Std 65 Medium" pitchFamily="34" charset="0"/>
                          <a:cs typeface="Arial"/>
                        </a:rPr>
                        <a:t>L</a:t>
                      </a:r>
                      <a:r>
                        <a:rPr sz="900" dirty="0">
                          <a:solidFill>
                            <a:srgbClr val="FFFFFF"/>
                          </a:solidFill>
                          <a:latin typeface="Avenir LT Std 65 Medium" pitchFamily="34" charset="0"/>
                          <a:cs typeface="Arial"/>
                        </a:rPr>
                        <a:t>E</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S</a:t>
                      </a:r>
                      <a:r>
                        <a:rPr sz="900" dirty="0">
                          <a:solidFill>
                            <a:srgbClr val="FFFFFF"/>
                          </a:solidFill>
                          <a:latin typeface="Avenir LT Std 65 Medium" pitchFamily="34" charset="0"/>
                          <a:cs typeface="Arial"/>
                        </a:rPr>
                        <a:t>UR </a:t>
                      </a:r>
                      <a:r>
                        <a:rPr sz="900" spc="-5" dirty="0">
                          <a:solidFill>
                            <a:srgbClr val="FFFFFF"/>
                          </a:solidFill>
                          <a:latin typeface="Avenir LT Std 65 Medium" pitchFamily="34" charset="0"/>
                          <a:cs typeface="Arial"/>
                        </a:rPr>
                        <a:t>L</a:t>
                      </a:r>
                      <a:r>
                        <a:rPr sz="900" spc="15" dirty="0">
                          <a:solidFill>
                            <a:srgbClr val="FFFFFF"/>
                          </a:solidFill>
                          <a:latin typeface="Avenir LT Std 65 Medium" pitchFamily="34" charset="0"/>
                          <a:cs typeface="Arial"/>
                        </a:rPr>
                        <a:t>’</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PPL</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C</a:t>
                      </a:r>
                      <a:r>
                        <a:rPr sz="900" spc="10" dirty="0">
                          <a:solidFill>
                            <a:srgbClr val="FFFFFF"/>
                          </a:solidFill>
                          <a:latin typeface="Avenir LT Std 65 Medium" pitchFamily="34" charset="0"/>
                          <a:cs typeface="Arial"/>
                        </a:rPr>
                        <a:t>AT</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ON</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SN</a:t>
                      </a:r>
                      <a:r>
                        <a:rPr sz="900" dirty="0">
                          <a:solidFill>
                            <a:srgbClr val="FFFFFF"/>
                          </a:solidFill>
                          <a:latin typeface="Avenir LT Std 65 Medium" pitchFamily="34" charset="0"/>
                          <a:cs typeface="Arial"/>
                        </a:rPr>
                        <a:t>CF</a:t>
                      </a:r>
                      <a:r>
                        <a:rPr sz="900" spc="-5" dirty="0">
                          <a:solidFill>
                            <a:srgbClr val="FFFFFF"/>
                          </a:solidFill>
                          <a:latin typeface="Avenir LT Std 65 Medium" pitchFamily="34" charset="0"/>
                          <a:cs typeface="Arial"/>
                        </a:rPr>
                        <a:t> </a:t>
                      </a:r>
                      <a:r>
                        <a:rPr sz="900" spc="5" dirty="0">
                          <a:solidFill>
                            <a:srgbClr val="FFFFFF"/>
                          </a:solidFill>
                          <a:latin typeface="Avenir LT Std 65 Medium" pitchFamily="34" charset="0"/>
                          <a:cs typeface="Arial"/>
                        </a:rPr>
                        <a:t>L</a:t>
                      </a:r>
                      <a:r>
                        <a:rPr sz="900" dirty="0">
                          <a:solidFill>
                            <a:srgbClr val="FFFFFF"/>
                          </a:solidFill>
                          <a:latin typeface="Avenir LT Std 65 Medium" pitchFamily="34" charset="0"/>
                          <a:cs typeface="Arial"/>
                        </a:rPr>
                        <a:t>O</a:t>
                      </a:r>
                      <a:r>
                        <a:rPr sz="900" spc="10" dirty="0">
                          <a:solidFill>
                            <a:srgbClr val="FFFFFF"/>
                          </a:solidFill>
                          <a:latin typeface="Avenir LT Std 65 Medium" pitchFamily="34" charset="0"/>
                          <a:cs typeface="Arial"/>
                        </a:rPr>
                        <a:t>R</a:t>
                      </a:r>
                      <a:r>
                        <a:rPr sz="900" dirty="0">
                          <a:solidFill>
                            <a:srgbClr val="FFFFFF"/>
                          </a:solidFill>
                          <a:latin typeface="Avenir LT Std 65 Medium" pitchFamily="34" charset="0"/>
                          <a:cs typeface="Arial"/>
                        </a:rPr>
                        <a:t>S</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t>
                      </a:r>
                      <a:r>
                        <a:rPr sz="900" dirty="0">
                          <a:solidFill>
                            <a:srgbClr val="FFFFFF"/>
                          </a:solidFill>
                          <a:latin typeface="Avenir LT Std 65 Medium" pitchFamily="34" charset="0"/>
                          <a:cs typeface="Arial"/>
                        </a:rPr>
                        <a:t>U</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CO</a:t>
                      </a:r>
                      <a:r>
                        <a:rPr sz="900" dirty="0">
                          <a:solidFill>
                            <a:srgbClr val="FFFFFF"/>
                          </a:solidFill>
                          <a:latin typeface="Avenir LT Std 65 Medium" pitchFamily="34" charset="0"/>
                          <a:cs typeface="Arial"/>
                        </a:rPr>
                        <a:t>N</a:t>
                      </a:r>
                      <a:r>
                        <a:rPr sz="900" spc="10" dirty="0">
                          <a:solidFill>
                            <a:srgbClr val="FFFFFF"/>
                          </a:solidFill>
                          <a:latin typeface="Avenir LT Std 65 Medium" pitchFamily="34" charset="0"/>
                          <a:cs typeface="Arial"/>
                        </a:rPr>
                        <a:t>TRÔ</a:t>
                      </a:r>
                      <a:r>
                        <a:rPr sz="900" spc="-5" dirty="0">
                          <a:solidFill>
                            <a:srgbClr val="FFFFFF"/>
                          </a:solidFill>
                          <a:latin typeface="Avenir LT Std 65 Medium" pitchFamily="34" charset="0"/>
                          <a:cs typeface="Arial"/>
                        </a:rPr>
                        <a:t>L</a:t>
                      </a:r>
                      <a:r>
                        <a:rPr sz="900" dirty="0">
                          <a:solidFill>
                            <a:srgbClr val="FFFFFF"/>
                          </a:solidFill>
                          <a:latin typeface="Avenir LT Std 65 Medium" pitchFamily="34" charset="0"/>
                          <a:cs typeface="Arial"/>
                        </a:rPr>
                        <a:t>E</a:t>
                      </a:r>
                      <a:endParaRPr sz="900" dirty="0">
                        <a:latin typeface="Avenir LT Std 65 Medium" pitchFamily="34" charset="0"/>
                        <a:cs typeface="Arial"/>
                      </a:endParaRPr>
                    </a:p>
                  </a:txBody>
                  <a:tcPr marL="0" marR="0" marT="0" marB="0" anchor="ctr">
                    <a:lnT w="12700" cap="flat" cmpd="sng" algn="ctr">
                      <a:solidFill>
                        <a:srgbClr val="6E1E7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89535" marR="102235">
                        <a:lnSpc>
                          <a:spcPct val="117200"/>
                        </a:lnSpc>
                      </a:pPr>
                      <a:r>
                        <a:rPr sz="900" b="0" spc="5" dirty="0">
                          <a:solidFill>
                            <a:schemeClr val="tx1"/>
                          </a:solidFill>
                          <a:latin typeface="Avenir LT Std 35 Light" pitchFamily="34" charset="0"/>
                          <a:cs typeface="Century Gothic"/>
                        </a:rPr>
                        <a:t>L</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li</a:t>
                      </a:r>
                      <a:r>
                        <a:rPr sz="900" b="0" spc="-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nt </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t </a:t>
                      </a:r>
                      <a:r>
                        <a:rPr sz="900" b="0" spc="-5" dirty="0">
                          <a:solidFill>
                            <a:schemeClr val="tx1"/>
                          </a:solidFill>
                          <a:latin typeface="Avenir LT Std 35 Light" pitchFamily="34" charset="0"/>
                          <a:cs typeface="Century Gothic"/>
                        </a:rPr>
                        <a:t>co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d</a:t>
                      </a:r>
                      <a:r>
                        <a:rPr sz="900" b="0" spc="-5"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10" dirty="0">
                          <a:solidFill>
                            <a:schemeClr val="tx1"/>
                          </a:solidFill>
                          <a:latin typeface="Avenir LT Std 35 Light" pitchFamily="34" charset="0"/>
                          <a:cs typeface="Century Gothic"/>
                        </a:rPr>
                        <a:t> </a:t>
                      </a:r>
                      <a:r>
                        <a:rPr lang="fr-FR" sz="900" b="0" spc="-10" dirty="0">
                          <a:solidFill>
                            <a:schemeClr val="tx1"/>
                          </a:solidFill>
                          <a:latin typeface="Avenir LT Std 35 Light" pitchFamily="34" charset="0"/>
                          <a:cs typeface="Century Gothic"/>
                        </a:rPr>
                        <a:t>en</a:t>
                      </a:r>
                      <a:r>
                        <a:rPr lang="fr-FR" sz="900" b="0" spc="-10" baseline="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a:t>
                      </a:r>
                      <a:r>
                        <a:rPr sz="900" b="0" dirty="0">
                          <a:solidFill>
                            <a:schemeClr val="tx1"/>
                          </a:solidFill>
                          <a:latin typeface="Avenir LT Std 35 Light" pitchFamily="34" charset="0"/>
                          <a:cs typeface="Century Gothic"/>
                        </a:rPr>
                        <a:t>,</a:t>
                      </a:r>
                      <a:r>
                        <a:rPr sz="900" b="0" spc="5" dirty="0">
                          <a:solidFill>
                            <a:schemeClr val="tx1"/>
                          </a:solidFill>
                          <a:latin typeface="Avenir LT Std 35 Light" pitchFamily="34" charset="0"/>
                          <a:cs typeface="Century Gothic"/>
                        </a:rPr>
                        <a:t> a</a:t>
                      </a:r>
                      <a:r>
                        <a:rPr sz="900" b="0" dirty="0">
                          <a:solidFill>
                            <a:schemeClr val="tx1"/>
                          </a:solidFill>
                          <a:latin typeface="Avenir LT Std 35 Light" pitchFamily="34" charset="0"/>
                          <a:cs typeface="Century Gothic"/>
                        </a:rPr>
                        <a:t>u</a:t>
                      </a:r>
                      <a:r>
                        <a:rPr sz="900" b="0" spc="-5" dirty="0">
                          <a:solidFill>
                            <a:schemeClr val="tx1"/>
                          </a:solidFill>
                          <a:latin typeface="Avenir LT Std 35 Light" pitchFamily="34" charset="0"/>
                          <a:cs typeface="Century Gothic"/>
                        </a:rPr>
                        <a:t> ba</a:t>
                      </a:r>
                      <a:r>
                        <a:rPr sz="900" b="0" spc="5" dirty="0">
                          <a:solidFill>
                            <a:schemeClr val="tx1"/>
                          </a:solidFill>
                          <a:latin typeface="Avenir LT Std 35 Light" pitchFamily="34" charset="0"/>
                          <a:cs typeface="Century Gothic"/>
                        </a:rPr>
                        <a:t>r</a:t>
                      </a:r>
                      <a:r>
                        <a:rPr sz="900" b="0" spc="-5" dirty="0">
                          <a:solidFill>
                            <a:schemeClr val="tx1"/>
                          </a:solidFill>
                          <a:latin typeface="Avenir LT Std 35 Light" pitchFamily="34" charset="0"/>
                          <a:cs typeface="Century Gothic"/>
                        </a:rPr>
                        <a:t>è</a:t>
                      </a:r>
                      <a:r>
                        <a:rPr sz="900" b="0" spc="15" dirty="0">
                          <a:solidFill>
                            <a:schemeClr val="tx1"/>
                          </a:solidFill>
                          <a:latin typeface="Avenir LT Std 35 Light" pitchFamily="34" charset="0"/>
                          <a:cs typeface="Century Gothic"/>
                        </a:rPr>
                        <a:t>m</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c</a:t>
                      </a:r>
                      <a:r>
                        <a:rPr sz="900" b="0" spc="-5" dirty="0">
                          <a:solidFill>
                            <a:schemeClr val="tx1"/>
                          </a:solidFill>
                          <a:latin typeface="Avenir LT Std 35 Light" pitchFamily="34" charset="0"/>
                          <a:cs typeface="Century Gothic"/>
                        </a:rPr>
                        <a:t>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t</a:t>
                      </a:r>
                      <a:r>
                        <a:rPr sz="900" b="0" spc="5" dirty="0">
                          <a:solidFill>
                            <a:schemeClr val="tx1"/>
                          </a:solidFill>
                          <a:latin typeface="Avenir LT Std 35 Light" pitchFamily="34" charset="0"/>
                          <a:cs typeface="Century Gothic"/>
                        </a:rPr>
                        <a:t>r</a:t>
                      </a:r>
                      <a:r>
                        <a:rPr sz="900" b="0" spc="-5" dirty="0">
                          <a:solidFill>
                            <a:schemeClr val="tx1"/>
                          </a:solidFill>
                          <a:latin typeface="Avenir LT Std 35 Light" pitchFamily="34" charset="0"/>
                          <a:cs typeface="Century Gothic"/>
                        </a:rPr>
                        <a:t>ô</a:t>
                      </a:r>
                      <a:r>
                        <a:rPr sz="900" b="0" dirty="0">
                          <a:solidFill>
                            <a:schemeClr val="tx1"/>
                          </a:solidFill>
                          <a:latin typeface="Avenir LT Std 35 Light" pitchFamily="34" charset="0"/>
                          <a:cs typeface="Century Gothic"/>
                        </a:rPr>
                        <a:t>le</a:t>
                      </a:r>
                      <a:r>
                        <a:rPr sz="900" b="0" spc="5"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a:t>
                      </a:r>
                      <a:r>
                        <a:rPr sz="900" dirty="0">
                          <a:solidFill>
                            <a:schemeClr val="tx1"/>
                          </a:solidFill>
                          <a:latin typeface="Avenir LT Std 35 Light" pitchFamily="34" charset="0"/>
                          <a:cs typeface="Century Gothic"/>
                        </a:rPr>
                        <a:t>y</a:t>
                      </a:r>
                      <a:r>
                        <a:rPr sz="900" spc="5" dirty="0">
                          <a:solidFill>
                            <a:schemeClr val="tx1"/>
                          </a:solidFill>
                          <a:latin typeface="Avenir LT Std 35 Light" pitchFamily="34" charset="0"/>
                          <a:cs typeface="Century Gothic"/>
                        </a:rPr>
                        <a:t> 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m</a:t>
                      </a:r>
                      <a:r>
                        <a:rPr sz="900" spc="1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ri</a:t>
                      </a:r>
                      <a:r>
                        <a:rPr sz="900" dirty="0">
                          <a:solidFill>
                            <a:schemeClr val="tx1"/>
                          </a:solidFill>
                          <a:latin typeface="Avenir LT Std 35 Light" pitchFamily="34" charset="0"/>
                          <a:cs typeface="Century Gothic"/>
                        </a:rPr>
                        <a:t>s </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i le </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t </a:t>
                      </a:r>
                      <a:r>
                        <a:rPr sz="900" spc="5" dirty="0">
                          <a:solidFill>
                            <a:schemeClr val="tx1"/>
                          </a:solidFill>
                          <a:latin typeface="Avenir LT Std 35 Light" pitchFamily="34" charset="0"/>
                          <a:cs typeface="Century Gothic"/>
                        </a:rPr>
                        <a:t>n</a:t>
                      </a:r>
                      <a:r>
                        <a:rPr sz="900" spc="-5" dirty="0">
                          <a:solidFill>
                            <a:schemeClr val="tx1"/>
                          </a:solidFill>
                          <a:latin typeface="Avenir LT Std 35 Light" pitchFamily="34" charset="0"/>
                          <a:cs typeface="Century Gothic"/>
                        </a:rPr>
                        <a:t>’</a:t>
                      </a:r>
                      <a:r>
                        <a:rPr sz="900" dirty="0">
                          <a:solidFill>
                            <a:schemeClr val="tx1"/>
                          </a:solidFill>
                          <a:latin typeface="Avenir LT Std 35 Light" pitchFamily="34" charset="0"/>
                          <a:cs typeface="Century Gothic"/>
                        </a:rPr>
                        <a:t>a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l</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s de </a:t>
                      </a:r>
                      <a:r>
                        <a:rPr sz="900" spc="5" dirty="0">
                          <a:solidFill>
                            <a:schemeClr val="tx1"/>
                          </a:solidFill>
                          <a:latin typeface="Avenir LT Std 35 Light" pitchFamily="34" charset="0"/>
                          <a:cs typeface="Century Gothic"/>
                        </a:rPr>
                        <a:t>b</a:t>
                      </a:r>
                      <a:r>
                        <a:rPr sz="900" dirty="0">
                          <a:solidFill>
                            <a:schemeClr val="tx1"/>
                          </a:solidFill>
                          <a:latin typeface="Avenir LT Std 35 Light" pitchFamily="34" charset="0"/>
                          <a:cs typeface="Century Gothic"/>
                        </a:rPr>
                        <a:t>at</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e </a:t>
                      </a:r>
                      <a:r>
                        <a:rPr sz="900" spc="5" dirty="0">
                          <a:solidFill>
                            <a:schemeClr val="tx1"/>
                          </a:solidFill>
                          <a:latin typeface="Avenir LT Std 35 Light" pitchFamily="34" charset="0"/>
                          <a:cs typeface="Century Gothic"/>
                        </a:rPr>
                        <a:t>s</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r </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on</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élé</a:t>
                      </a:r>
                      <a:r>
                        <a:rPr sz="900" spc="5" dirty="0">
                          <a:solidFill>
                            <a:schemeClr val="tx1"/>
                          </a:solidFill>
                          <a:latin typeface="Avenir LT Std 35 Light" pitchFamily="34" charset="0"/>
                          <a:cs typeface="Century Gothic"/>
                        </a:rPr>
                        <a:t>p</a:t>
                      </a:r>
                      <a:r>
                        <a:rPr sz="900" spc="-5" dirty="0">
                          <a:solidFill>
                            <a:schemeClr val="tx1"/>
                          </a:solidFill>
                          <a:latin typeface="Avenir LT Std 35 Light" pitchFamily="34" charset="0"/>
                          <a:cs typeface="Century Gothic"/>
                        </a:rPr>
                        <a:t>h</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n</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a:t>
                      </a: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0"/>
                  </a:ext>
                </a:extLst>
              </a:tr>
              <a:tr h="578283">
                <a:tc>
                  <a:txBody>
                    <a:bodyPr/>
                    <a:lstStyle/>
                    <a:p>
                      <a:pPr marL="108000">
                        <a:lnSpc>
                          <a:spcPct val="1000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SÉ</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a:t>
                      </a:r>
                      <a:r>
                        <a:rPr sz="900" dirty="0">
                          <a:solidFill>
                            <a:srgbClr val="FFFFFF"/>
                          </a:solidFill>
                          <a:latin typeface="Avenir LT Std 65 Medium" pitchFamily="34" charset="0"/>
                          <a:cs typeface="Arial"/>
                        </a:rPr>
                        <a:t>N</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AUT</a:t>
                      </a:r>
                      <a:r>
                        <a:rPr sz="900" dirty="0">
                          <a:solidFill>
                            <a:srgbClr val="FFFFFF"/>
                          </a:solidFill>
                          <a:latin typeface="Avenir LT Std 65 Medium" pitchFamily="34" charset="0"/>
                          <a:cs typeface="Arial"/>
                        </a:rPr>
                        <a:t>RE</a:t>
                      </a:r>
                      <a:r>
                        <a:rPr sz="900" spc="-5" dirty="0">
                          <a:solidFill>
                            <a:srgbClr val="FFFFFF"/>
                          </a:solidFill>
                          <a:latin typeface="Avenir LT Std 65 Medium" pitchFamily="34" charset="0"/>
                          <a:cs typeface="Arial"/>
                        </a:rPr>
                        <a:t> </a:t>
                      </a:r>
                      <a:r>
                        <a:rPr sz="900" spc="5" dirty="0">
                          <a:solidFill>
                            <a:srgbClr val="FFFFFF"/>
                          </a:solidFill>
                          <a:latin typeface="Avenir LT Std 65 Medium" pitchFamily="34" charset="0"/>
                          <a:cs typeface="Arial"/>
                        </a:rPr>
                        <a:t>J</a:t>
                      </a:r>
                      <a:r>
                        <a:rPr sz="900" spc="10" dirty="0">
                          <a:solidFill>
                            <a:srgbClr val="FFFFFF"/>
                          </a:solidFill>
                          <a:latin typeface="Avenir LT Std 65 Medium" pitchFamily="34" charset="0"/>
                          <a:cs typeface="Arial"/>
                        </a:rPr>
                        <a:t>O</a:t>
                      </a:r>
                      <a:r>
                        <a:rPr sz="900" dirty="0">
                          <a:solidFill>
                            <a:srgbClr val="FFFFFF"/>
                          </a:solidFill>
                          <a:latin typeface="Avenir LT Std 65 Medium" pitchFamily="34" charset="0"/>
                          <a:cs typeface="Arial"/>
                        </a:rPr>
                        <a:t>UR</a:t>
                      </a:r>
                      <a:endParaRPr sz="900" dirty="0">
                        <a:latin typeface="Avenir LT Std 65 Medium" pitchFamily="34" charset="0"/>
                        <a:cs typeface="Arial"/>
                      </a:endParaRP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89535">
                        <a:lnSpc>
                          <a:spcPct val="100000"/>
                        </a:lnSpc>
                      </a:pPr>
                      <a:r>
                        <a:rPr sz="900" b="0" spc="5" dirty="0">
                          <a:solidFill>
                            <a:schemeClr val="tx1"/>
                          </a:solidFill>
                          <a:latin typeface="Avenir LT Std 35 Light" pitchFamily="34" charset="0"/>
                          <a:cs typeface="Century Gothic"/>
                        </a:rPr>
                        <a:t>L</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li</a:t>
                      </a:r>
                      <a:r>
                        <a:rPr sz="900" b="0" spc="-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nt </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t </a:t>
                      </a:r>
                      <a:r>
                        <a:rPr sz="900" b="0" spc="-5" dirty="0">
                          <a:solidFill>
                            <a:schemeClr val="tx1"/>
                          </a:solidFill>
                          <a:latin typeface="Avenir LT Std 35 Light" pitchFamily="34" charset="0"/>
                          <a:cs typeface="Century Gothic"/>
                        </a:rPr>
                        <a:t>co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d</a:t>
                      </a:r>
                      <a:r>
                        <a:rPr sz="900" b="0" spc="-5"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 Barème</a:t>
                      </a:r>
                      <a:r>
                        <a:rPr lang="fr-FR" sz="900" b="0" spc="5" baseline="0" dirty="0">
                          <a:solidFill>
                            <a:schemeClr val="tx1"/>
                          </a:solidFill>
                          <a:latin typeface="Avenir LT Std 35 Light" pitchFamily="34" charset="0"/>
                          <a:cs typeface="Century Gothic"/>
                        </a:rPr>
                        <a:t> Distribution, Bord ou Contrôle selon la situation </a:t>
                      </a:r>
                      <a:endParaRPr sz="900" b="0" dirty="0">
                        <a:solidFill>
                          <a:schemeClr val="tx1"/>
                        </a:solidFill>
                        <a:latin typeface="Avenir LT Std 35 Light" pitchFamily="34" charset="0"/>
                        <a:cs typeface="Century Gothic"/>
                      </a:endParaRP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1"/>
                  </a:ext>
                </a:extLst>
              </a:tr>
              <a:tr h="908730">
                <a:tc>
                  <a:txBody>
                    <a:bodyPr/>
                    <a:lstStyle/>
                    <a:p>
                      <a:pPr marL="108000" marR="111125">
                        <a:lnSpc>
                          <a:spcPct val="1107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VE</a:t>
                      </a:r>
                      <a:r>
                        <a:rPr sz="900" dirty="0">
                          <a:solidFill>
                            <a:srgbClr val="FFFFFF"/>
                          </a:solidFill>
                          <a:latin typeface="Avenir LT Std 65 Medium" pitchFamily="34" charset="0"/>
                          <a:cs typeface="Arial"/>
                        </a:rPr>
                        <a:t>C</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UN</a:t>
                      </a:r>
                      <a:r>
                        <a:rPr sz="900" dirty="0">
                          <a:solidFill>
                            <a:srgbClr val="FFFFFF"/>
                          </a:solidFill>
                          <a:latin typeface="Avenir LT Std 65 Medium" pitchFamily="34" charset="0"/>
                          <a:cs typeface="Arial"/>
                        </a:rPr>
                        <a:t>E</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H</a:t>
                      </a:r>
                      <a:r>
                        <a:rPr sz="900" spc="10" dirty="0">
                          <a:solidFill>
                            <a:srgbClr val="FFFFFF"/>
                          </a:solidFill>
                          <a:latin typeface="Avenir LT Std 65 Medium" pitchFamily="34" charset="0"/>
                          <a:cs typeface="Arial"/>
                        </a:rPr>
                        <a:t>EUR</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D</a:t>
                      </a:r>
                      <a:r>
                        <a:rPr sz="900" spc="15" dirty="0">
                          <a:solidFill>
                            <a:srgbClr val="FFFFFF"/>
                          </a:solidFill>
                          <a:latin typeface="Avenir LT Std 65 Medium" pitchFamily="34" charset="0"/>
                          <a:cs typeface="Arial"/>
                        </a:rPr>
                        <a:t>’</a:t>
                      </a:r>
                      <a:r>
                        <a:rPr sz="900" spc="10" dirty="0">
                          <a:solidFill>
                            <a:srgbClr val="FFFFFF"/>
                          </a:solidFill>
                          <a:latin typeface="Avenir LT Std 65 Medium" pitchFamily="34" charset="0"/>
                          <a:cs typeface="Arial"/>
                        </a:rPr>
                        <a:t>A</a:t>
                      </a:r>
                      <a:r>
                        <a:rPr sz="900" dirty="0">
                          <a:solidFill>
                            <a:srgbClr val="FFFFFF"/>
                          </a:solidFill>
                          <a:latin typeface="Avenir LT Std 65 Medium" pitchFamily="34" charset="0"/>
                          <a:cs typeface="Arial"/>
                        </a:rPr>
                        <a:t>C</a:t>
                      </a:r>
                      <a:r>
                        <a:rPr sz="900" spc="10" dirty="0">
                          <a:solidFill>
                            <a:srgbClr val="FFFFFF"/>
                          </a:solidFill>
                          <a:latin typeface="Avenir LT Std 65 Medium" pitchFamily="34" charset="0"/>
                          <a:cs typeface="Arial"/>
                        </a:rPr>
                        <a:t>HAT U</a:t>
                      </a:r>
                      <a:r>
                        <a:rPr sz="900" spc="-5" dirty="0">
                          <a:solidFill>
                            <a:srgbClr val="FFFFFF"/>
                          </a:solidFill>
                          <a:latin typeface="Avenir LT Std 65 Medium" pitchFamily="34" charset="0"/>
                          <a:cs typeface="Arial"/>
                        </a:rPr>
                        <a:t>L</a:t>
                      </a:r>
                      <a:r>
                        <a:rPr sz="900" spc="10" dirty="0">
                          <a:solidFill>
                            <a:srgbClr val="FFFFFF"/>
                          </a:solidFill>
                          <a:latin typeface="Avenir LT Std 65 Medium" pitchFamily="34" charset="0"/>
                          <a:cs typeface="Arial"/>
                        </a:rPr>
                        <a:t>TÉR</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E</a:t>
                      </a:r>
                      <a:r>
                        <a:rPr sz="900" spc="10" dirty="0">
                          <a:solidFill>
                            <a:srgbClr val="FFFFFF"/>
                          </a:solidFill>
                          <a:latin typeface="Avenir LT Std 65 Medium" pitchFamily="34" charset="0"/>
                          <a:cs typeface="Arial"/>
                        </a:rPr>
                        <a:t>UR</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À</a:t>
                      </a:r>
                      <a:r>
                        <a:rPr sz="900" spc="-5" dirty="0">
                          <a:solidFill>
                            <a:srgbClr val="FFFFFF"/>
                          </a:solidFill>
                          <a:latin typeface="Avenir LT Std 65 Medium" pitchFamily="34" charset="0"/>
                          <a:cs typeface="Arial"/>
                        </a:rPr>
                        <a:t> L</a:t>
                      </a:r>
                      <a:r>
                        <a:rPr sz="900" spc="15" dirty="0">
                          <a:solidFill>
                            <a:srgbClr val="FFFFFF"/>
                          </a:solidFill>
                          <a:latin typeface="Avenir LT Std 65 Medium" pitchFamily="34" charset="0"/>
                          <a:cs typeface="Arial"/>
                        </a:rPr>
                        <a:t>’</a:t>
                      </a:r>
                      <a:r>
                        <a:rPr sz="900" spc="10" dirty="0">
                          <a:solidFill>
                            <a:srgbClr val="FFFFFF"/>
                          </a:solidFill>
                          <a:latin typeface="Avenir LT Std 65 Medium" pitchFamily="34" charset="0"/>
                          <a:cs typeface="Arial"/>
                        </a:rPr>
                        <a:t>H</a:t>
                      </a:r>
                      <a:r>
                        <a:rPr sz="900" dirty="0">
                          <a:solidFill>
                            <a:srgbClr val="FFFFFF"/>
                          </a:solidFill>
                          <a:latin typeface="Avenir LT Std 65 Medium" pitchFamily="34" charset="0"/>
                          <a:cs typeface="Arial"/>
                        </a:rPr>
                        <a:t>E</a:t>
                      </a:r>
                      <a:r>
                        <a:rPr sz="900" spc="10" dirty="0">
                          <a:solidFill>
                            <a:srgbClr val="FFFFFF"/>
                          </a:solidFill>
                          <a:latin typeface="Avenir LT Std 65 Medium" pitchFamily="34" charset="0"/>
                          <a:cs typeface="Arial"/>
                        </a:rPr>
                        <a:t>UR</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t>
                      </a:r>
                      <a:r>
                        <a:rPr sz="900" dirty="0">
                          <a:solidFill>
                            <a:srgbClr val="FFFFFF"/>
                          </a:solidFill>
                          <a:latin typeface="Avenir LT Std 65 Medium" pitchFamily="34" charset="0"/>
                          <a:cs typeface="Arial"/>
                        </a:rPr>
                        <a:t>E</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t>
                      </a:r>
                      <a:r>
                        <a:rPr sz="900" dirty="0">
                          <a:solidFill>
                            <a:srgbClr val="FFFFFF"/>
                          </a:solidFill>
                          <a:latin typeface="Avenir LT Std 65 Medium" pitchFamily="34" charset="0"/>
                          <a:cs typeface="Arial"/>
                        </a:rPr>
                        <a:t>É</a:t>
                      </a:r>
                      <a:r>
                        <a:rPr sz="900" spc="10" dirty="0">
                          <a:solidFill>
                            <a:srgbClr val="FFFFFF"/>
                          </a:solidFill>
                          <a:latin typeface="Avenir LT Std 65 Medium" pitchFamily="34" charset="0"/>
                          <a:cs typeface="Arial"/>
                        </a:rPr>
                        <a:t>PAR</a:t>
                      </a:r>
                      <a:r>
                        <a:rPr sz="900" dirty="0">
                          <a:solidFill>
                            <a:srgbClr val="FFFFFF"/>
                          </a:solidFill>
                          <a:latin typeface="Avenir LT Std 65 Medium" pitchFamily="34" charset="0"/>
                          <a:cs typeface="Arial"/>
                        </a:rPr>
                        <a:t>T</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DU </a:t>
                      </a:r>
                      <a:r>
                        <a:rPr sz="900" spc="-5" dirty="0">
                          <a:solidFill>
                            <a:srgbClr val="FFFFFF"/>
                          </a:solidFill>
                          <a:latin typeface="Avenir LT Std 65 Medium" pitchFamily="34" charset="0"/>
                          <a:cs typeface="Arial"/>
                        </a:rPr>
                        <a:t>T</a:t>
                      </a:r>
                      <a:r>
                        <a:rPr sz="900" spc="10" dirty="0">
                          <a:solidFill>
                            <a:srgbClr val="FFFFFF"/>
                          </a:solidFill>
                          <a:latin typeface="Avenir LT Std 65 Medium" pitchFamily="34" charset="0"/>
                          <a:cs typeface="Arial"/>
                        </a:rPr>
                        <a:t>RA</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N</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a:t>
                      </a:r>
                      <a:r>
                        <a:rPr sz="900" spc="10" dirty="0">
                          <a:solidFill>
                            <a:srgbClr val="FFFFFF"/>
                          </a:solidFill>
                          <a:latin typeface="Avenir LT Std 65 Medium" pitchFamily="34" charset="0"/>
                          <a:cs typeface="Arial"/>
                        </a:rPr>
                        <a:t>L</a:t>
                      </a:r>
                      <a:r>
                        <a:rPr sz="900" dirty="0">
                          <a:solidFill>
                            <a:srgbClr val="FFFFFF"/>
                          </a:solidFill>
                          <a:latin typeface="Avenir LT Std 65 Medium" pitchFamily="34" charset="0"/>
                          <a:cs typeface="Arial"/>
                        </a:rPr>
                        <a:t>A</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F</a:t>
                      </a:r>
                      <a:r>
                        <a:rPr sz="900" dirty="0">
                          <a:solidFill>
                            <a:srgbClr val="FFFFFF"/>
                          </a:solidFill>
                          <a:latin typeface="Avenir LT Std 65 Medium" pitchFamily="34" charset="0"/>
                          <a:cs typeface="Arial"/>
                        </a:rPr>
                        <a:t>R</a:t>
                      </a:r>
                      <a:r>
                        <a:rPr sz="900" spc="10" dirty="0">
                          <a:solidFill>
                            <a:srgbClr val="FFFFFF"/>
                          </a:solidFill>
                          <a:latin typeface="Avenir LT Std 65 Medium" pitchFamily="34" charset="0"/>
                          <a:cs typeface="Arial"/>
                        </a:rPr>
                        <a:t>AUD</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A</a:t>
                      </a:r>
                      <a:r>
                        <a:rPr sz="900" dirty="0">
                          <a:solidFill>
                            <a:srgbClr val="FFFFFF"/>
                          </a:solidFill>
                          <a:latin typeface="Avenir LT Std 65 Medium" pitchFamily="34" charset="0"/>
                          <a:cs typeface="Arial"/>
                        </a:rPr>
                        <a:t>U</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K</a:t>
                      </a:r>
                      <a:r>
                        <a:rPr sz="900" spc="10" dirty="0">
                          <a:solidFill>
                            <a:srgbClr val="FFFFFF"/>
                          </a:solidFill>
                          <a:latin typeface="Avenir LT Std 65 Medium" pitchFamily="34" charset="0"/>
                          <a:cs typeface="Arial"/>
                        </a:rPr>
                        <a:t>ÉP</a:t>
                      </a:r>
                      <a:r>
                        <a:rPr sz="90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a:t>
                      </a:r>
                      <a:endParaRPr sz="900" dirty="0">
                        <a:latin typeface="Avenir LT Std 65 Medium" pitchFamily="34" charset="0"/>
                        <a:cs typeface="Arial"/>
                      </a:endParaRP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89535">
                        <a:lnSpc>
                          <a:spcPct val="100000"/>
                        </a:lnSpc>
                      </a:pPr>
                      <a:r>
                        <a:rPr lang="fr-FR" sz="900" b="0" spc="5" dirty="0">
                          <a:solidFill>
                            <a:schemeClr val="tx1"/>
                          </a:solidFill>
                          <a:latin typeface="Avenir LT Std 35 Light" pitchFamily="34" charset="0"/>
                          <a:cs typeface="Century Gothic"/>
                        </a:rPr>
                        <a:t>L</a:t>
                      </a:r>
                      <a:r>
                        <a:rPr lang="fr-FR" sz="900" b="0" dirty="0">
                          <a:solidFill>
                            <a:schemeClr val="tx1"/>
                          </a:solidFill>
                          <a:latin typeface="Avenir LT Std 35 Light" pitchFamily="34" charset="0"/>
                          <a:cs typeface="Century Gothic"/>
                        </a:rPr>
                        <a:t>e</a:t>
                      </a:r>
                      <a:r>
                        <a:rPr lang="fr-F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c</a:t>
                      </a:r>
                      <a:r>
                        <a:rPr lang="fr-FR" sz="900" b="0" dirty="0">
                          <a:solidFill>
                            <a:schemeClr val="tx1"/>
                          </a:solidFill>
                          <a:latin typeface="Avenir LT Std 35 Light" pitchFamily="34" charset="0"/>
                          <a:cs typeface="Century Gothic"/>
                        </a:rPr>
                        <a:t>li</a:t>
                      </a:r>
                      <a:r>
                        <a:rPr lang="fr-FR" sz="900" b="0" spc="-5" dirty="0">
                          <a:solidFill>
                            <a:schemeClr val="tx1"/>
                          </a:solidFill>
                          <a:latin typeface="Avenir LT Std 35 Light" pitchFamily="34" charset="0"/>
                          <a:cs typeface="Century Gothic"/>
                        </a:rPr>
                        <a:t>e</a:t>
                      </a:r>
                      <a:r>
                        <a:rPr lang="fr-FR" sz="900" b="0" dirty="0">
                          <a:solidFill>
                            <a:schemeClr val="tx1"/>
                          </a:solidFill>
                          <a:latin typeface="Avenir LT Std 35 Light" pitchFamily="34" charset="0"/>
                          <a:cs typeface="Century Gothic"/>
                        </a:rPr>
                        <a:t>nt </a:t>
                      </a:r>
                      <a:r>
                        <a:rPr lang="fr-FR" sz="900" b="0" spc="-5" dirty="0">
                          <a:solidFill>
                            <a:schemeClr val="tx1"/>
                          </a:solidFill>
                          <a:latin typeface="Avenir LT Std 35 Light" pitchFamily="34" charset="0"/>
                          <a:cs typeface="Century Gothic"/>
                        </a:rPr>
                        <a:t>e</a:t>
                      </a:r>
                      <a:r>
                        <a:rPr lang="fr-FR" sz="900" b="0" spc="5" dirty="0">
                          <a:solidFill>
                            <a:schemeClr val="tx1"/>
                          </a:solidFill>
                          <a:latin typeface="Avenir LT Std 35 Light" pitchFamily="34" charset="0"/>
                          <a:cs typeface="Century Gothic"/>
                        </a:rPr>
                        <a:t>s</a:t>
                      </a:r>
                      <a:r>
                        <a:rPr lang="fr-FR" sz="900" b="0" dirty="0">
                          <a:solidFill>
                            <a:schemeClr val="tx1"/>
                          </a:solidFill>
                          <a:latin typeface="Avenir LT Std 35 Light" pitchFamily="34" charset="0"/>
                          <a:cs typeface="Century Gothic"/>
                        </a:rPr>
                        <a:t>t </a:t>
                      </a:r>
                      <a:r>
                        <a:rPr lang="fr-FR" sz="900" b="0" spc="-5" dirty="0">
                          <a:solidFill>
                            <a:schemeClr val="tx1"/>
                          </a:solidFill>
                          <a:latin typeface="Avenir LT Std 35 Light" pitchFamily="34" charset="0"/>
                          <a:cs typeface="Century Gothic"/>
                        </a:rPr>
                        <a:t>co</a:t>
                      </a:r>
                      <a:r>
                        <a:rPr lang="fr-FR" sz="900" b="0" dirty="0">
                          <a:solidFill>
                            <a:schemeClr val="tx1"/>
                          </a:solidFill>
                          <a:latin typeface="Avenir LT Std 35 Light" pitchFamily="34" charset="0"/>
                          <a:cs typeface="Century Gothic"/>
                        </a:rPr>
                        <a:t>n</a:t>
                      </a:r>
                      <a:r>
                        <a:rPr lang="fr-FR" sz="900" b="0" spc="5" dirty="0">
                          <a:solidFill>
                            <a:schemeClr val="tx1"/>
                          </a:solidFill>
                          <a:latin typeface="Avenir LT Std 35 Light" pitchFamily="34" charset="0"/>
                          <a:cs typeface="Century Gothic"/>
                        </a:rPr>
                        <a:t>s</a:t>
                      </a:r>
                      <a:r>
                        <a:rPr lang="fr-FR" sz="900" b="0" dirty="0">
                          <a:solidFill>
                            <a:schemeClr val="tx1"/>
                          </a:solidFill>
                          <a:latin typeface="Avenir LT Std 35 Light" pitchFamily="34" charset="0"/>
                          <a:cs typeface="Century Gothic"/>
                        </a:rPr>
                        <a:t>i</a:t>
                      </a:r>
                      <a:r>
                        <a:rPr lang="fr-FR" sz="900" b="0" spc="5" dirty="0">
                          <a:solidFill>
                            <a:schemeClr val="tx1"/>
                          </a:solidFill>
                          <a:latin typeface="Avenir LT Std 35 Light" pitchFamily="34" charset="0"/>
                          <a:cs typeface="Century Gothic"/>
                        </a:rPr>
                        <a:t>d</a:t>
                      </a:r>
                      <a:r>
                        <a:rPr lang="fr-FR" sz="900" b="0" spc="-5" dirty="0">
                          <a:solidFill>
                            <a:schemeClr val="tx1"/>
                          </a:solidFill>
                          <a:latin typeface="Avenir LT Std 35 Light" pitchFamily="34" charset="0"/>
                          <a:cs typeface="Century Gothic"/>
                        </a:rPr>
                        <a:t>é</a:t>
                      </a:r>
                      <a:r>
                        <a:rPr lang="fr-FR" sz="900" b="0" spc="5" dirty="0">
                          <a:solidFill>
                            <a:schemeClr val="tx1"/>
                          </a:solidFill>
                          <a:latin typeface="Avenir LT Std 35 Light" pitchFamily="34" charset="0"/>
                          <a:cs typeface="Century Gothic"/>
                        </a:rPr>
                        <a:t>r</a:t>
                      </a:r>
                      <a:r>
                        <a:rPr lang="fr-FR" sz="900" b="0" dirty="0">
                          <a:solidFill>
                            <a:schemeClr val="tx1"/>
                          </a:solidFill>
                          <a:latin typeface="Avenir LT Std 35 Light" pitchFamily="34" charset="0"/>
                          <a:cs typeface="Century Gothic"/>
                        </a:rPr>
                        <a:t>é</a:t>
                      </a:r>
                      <a:r>
                        <a:rPr lang="fr-F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 Barème</a:t>
                      </a:r>
                      <a:r>
                        <a:rPr lang="fr-FR" sz="900" b="0" spc="5" baseline="0" dirty="0">
                          <a:solidFill>
                            <a:schemeClr val="tx1"/>
                          </a:solidFill>
                          <a:latin typeface="Avenir LT Std 35 Light" pitchFamily="34" charset="0"/>
                          <a:cs typeface="Century Gothic"/>
                        </a:rPr>
                        <a:t>  Contrôle </a:t>
                      </a:r>
                      <a:endParaRPr lang="fr-FR" sz="900" b="0" dirty="0">
                        <a:solidFill>
                          <a:schemeClr val="tx1"/>
                        </a:solidFill>
                        <a:latin typeface="Avenir LT Std 35 Light" pitchFamily="34" charset="0"/>
                        <a:cs typeface="Century Gothic"/>
                      </a:endParaRPr>
                    </a:p>
                    <a:p>
                      <a:pPr marL="89535" marR="213360">
                        <a:lnSpc>
                          <a:spcPct val="117200"/>
                        </a:lnSpc>
                        <a:spcBef>
                          <a:spcPts val="10"/>
                        </a:spcBef>
                      </a:pPr>
                      <a:r>
                        <a:rPr sz="900" spc="-15"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nn</a:t>
                      </a:r>
                      <a:r>
                        <a:rPr sz="900" dirty="0">
                          <a:solidFill>
                            <a:schemeClr val="tx1"/>
                          </a:solidFill>
                          <a:latin typeface="Avenir LT Std 35 Light" pitchFamily="34" charset="0"/>
                          <a:cs typeface="Century Gothic"/>
                        </a:rPr>
                        <a:t>o</a:t>
                      </a:r>
                      <a:r>
                        <a:rPr sz="900" spc="-10" dirty="0">
                          <a:solidFill>
                            <a:schemeClr val="tx1"/>
                          </a:solidFill>
                          <a:latin typeface="Avenir LT Std 35 Light" pitchFamily="34" charset="0"/>
                          <a:cs typeface="Century Gothic"/>
                        </a:rPr>
                        <a:t>t</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b</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llet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n</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sz="900" spc="1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 </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spc="1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le a</a:t>
                      </a:r>
                      <a:r>
                        <a:rPr sz="900" spc="5" dirty="0">
                          <a:solidFill>
                            <a:schemeClr val="tx1"/>
                          </a:solidFill>
                          <a:latin typeface="Avenir LT Std 35 Light" pitchFamily="34" charset="0"/>
                          <a:cs typeface="Century Gothic"/>
                        </a:rPr>
                        <a:t>c</a:t>
                      </a:r>
                      <a:r>
                        <a:rPr sz="900" spc="-5" dirty="0">
                          <a:solidFill>
                            <a:schemeClr val="tx1"/>
                          </a:solidFill>
                          <a:latin typeface="Avenir LT Std 35 Light" pitchFamily="34" charset="0"/>
                          <a:cs typeface="Century Gothic"/>
                        </a:rPr>
                        <a:t>h</a:t>
                      </a:r>
                      <a:r>
                        <a:rPr sz="900" spc="15"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é a</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ès l</a:t>
                      </a:r>
                      <a:r>
                        <a:rPr sz="900" spc="5"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h</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e de dé</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t </a:t>
                      </a:r>
                      <a:r>
                        <a:rPr sz="900" spc="-10" dirty="0">
                          <a:solidFill>
                            <a:schemeClr val="tx1"/>
                          </a:solidFill>
                          <a:latin typeface="Avenir LT Std 35 Light" pitchFamily="34" charset="0"/>
                          <a:cs typeface="Century Gothic"/>
                        </a:rPr>
                        <a:t>».</a:t>
                      </a:r>
                      <a:endParaRPr sz="900" dirty="0">
                        <a:solidFill>
                          <a:schemeClr val="tx1"/>
                        </a:solidFill>
                        <a:latin typeface="Avenir LT Std 35 Light" pitchFamily="34" charset="0"/>
                        <a:cs typeface="Century Gothic"/>
                      </a:endParaRP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2"/>
                  </a:ext>
                </a:extLst>
              </a:tr>
              <a:tr h="1073954">
                <a:tc>
                  <a:txBody>
                    <a:bodyPr/>
                    <a:lstStyle/>
                    <a:p>
                      <a:pPr marL="108000">
                        <a:lnSpc>
                          <a:spcPct val="100000"/>
                        </a:lnSpc>
                      </a:pPr>
                      <a:r>
                        <a:rPr sz="900" spc="10" dirty="0">
                          <a:solidFill>
                            <a:srgbClr val="FFFFFF"/>
                          </a:solidFill>
                          <a:latin typeface="Avenir LT Std 65 Medium" pitchFamily="34" charset="0"/>
                          <a:cs typeface="Arial"/>
                        </a:rPr>
                        <a:t>D</a:t>
                      </a:r>
                      <a:r>
                        <a:rPr sz="900" dirty="0">
                          <a:solidFill>
                            <a:srgbClr val="FFFFFF"/>
                          </a:solidFill>
                          <a:latin typeface="Avenir LT Std 65 Medium" pitchFamily="34" charset="0"/>
                          <a:cs typeface="Arial"/>
                        </a:rPr>
                        <a:t>É</a:t>
                      </a:r>
                      <a:r>
                        <a:rPr sz="900" spc="10" dirty="0">
                          <a:solidFill>
                            <a:srgbClr val="FFFFFF"/>
                          </a:solidFill>
                          <a:latin typeface="Avenir LT Std 65 Medium" pitchFamily="34" charset="0"/>
                          <a:cs typeface="Arial"/>
                        </a:rPr>
                        <a:t>FAU</a:t>
                      </a:r>
                      <a:r>
                        <a:rPr sz="900" dirty="0">
                          <a:solidFill>
                            <a:srgbClr val="FFFFFF"/>
                          </a:solidFill>
                          <a:latin typeface="Avenir LT Std 65 Medium" pitchFamily="34" charset="0"/>
                          <a:cs typeface="Arial"/>
                        </a:rPr>
                        <a:t>T</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t>
                      </a:r>
                      <a:r>
                        <a:rPr sz="900" dirty="0">
                          <a:solidFill>
                            <a:srgbClr val="FFFFFF"/>
                          </a:solidFill>
                          <a:latin typeface="Avenir LT Std 65 Medium" pitchFamily="34" charset="0"/>
                          <a:cs typeface="Arial"/>
                        </a:rPr>
                        <a:t>E</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P</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ÈC</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D</a:t>
                      </a:r>
                      <a:r>
                        <a:rPr sz="900" spc="15" dirty="0">
                          <a:solidFill>
                            <a:srgbClr val="FFFFFF"/>
                          </a:solidFill>
                          <a:latin typeface="Avenir LT Std 65 Medium" pitchFamily="34" charset="0"/>
                          <a:cs typeface="Arial"/>
                        </a:rPr>
                        <a: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DE</a:t>
                      </a:r>
                      <a:r>
                        <a:rPr sz="900" dirty="0">
                          <a:solidFill>
                            <a:srgbClr val="FFFFFF"/>
                          </a:solidFill>
                          <a:latin typeface="Avenir LT Std 65 Medium" pitchFamily="34" charset="0"/>
                          <a:cs typeface="Arial"/>
                        </a:rPr>
                        <a:t>N</a:t>
                      </a:r>
                      <a:r>
                        <a:rPr sz="900" spc="1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T</a:t>
                      </a:r>
                      <a:r>
                        <a:rPr sz="900" dirty="0">
                          <a:solidFill>
                            <a:srgbClr val="FFFFFF"/>
                          </a:solidFill>
                          <a:latin typeface="Avenir LT Std 65 Medium" pitchFamily="34" charset="0"/>
                          <a:cs typeface="Arial"/>
                        </a:rPr>
                        <a:t>É</a:t>
                      </a:r>
                      <a:endParaRPr sz="900" dirty="0">
                        <a:latin typeface="Avenir LT Std 65 Medium" pitchFamily="34" charset="0"/>
                        <a:cs typeface="Arial"/>
                      </a:endParaRP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89535" marR="0" indent="0" defTabSz="914400" eaLnBrk="1" fontAlgn="auto" latinLnBrk="0" hangingPunct="1">
                        <a:lnSpc>
                          <a:spcPct val="100000"/>
                        </a:lnSpc>
                        <a:spcBef>
                          <a:spcPts val="0"/>
                        </a:spcBef>
                        <a:spcAft>
                          <a:spcPts val="0"/>
                        </a:spcAft>
                        <a:buClrTx/>
                        <a:buSzTx/>
                        <a:buFontTx/>
                        <a:buNone/>
                        <a:tabLst/>
                        <a:defRPr/>
                      </a:pPr>
                      <a:r>
                        <a:rPr lang="fr-FR" sz="900" b="0" spc="5" dirty="0">
                          <a:solidFill>
                            <a:schemeClr val="tx1"/>
                          </a:solidFill>
                          <a:latin typeface="Avenir LT Std 35 Light" pitchFamily="34" charset="0"/>
                          <a:cs typeface="Century Gothic"/>
                        </a:rPr>
                        <a:t>L</a:t>
                      </a:r>
                      <a:r>
                        <a:rPr lang="fr-FR" sz="900" b="0" dirty="0">
                          <a:solidFill>
                            <a:schemeClr val="tx1"/>
                          </a:solidFill>
                          <a:latin typeface="Avenir LT Std 35 Light" pitchFamily="34" charset="0"/>
                          <a:cs typeface="Century Gothic"/>
                        </a:rPr>
                        <a:t>e</a:t>
                      </a:r>
                      <a:r>
                        <a:rPr lang="fr-F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c</a:t>
                      </a:r>
                      <a:r>
                        <a:rPr lang="fr-FR" sz="900" b="0" dirty="0">
                          <a:solidFill>
                            <a:schemeClr val="tx1"/>
                          </a:solidFill>
                          <a:latin typeface="Avenir LT Std 35 Light" pitchFamily="34" charset="0"/>
                          <a:cs typeface="Century Gothic"/>
                        </a:rPr>
                        <a:t>li</a:t>
                      </a:r>
                      <a:r>
                        <a:rPr lang="fr-FR" sz="900" b="0" spc="-5" dirty="0">
                          <a:solidFill>
                            <a:schemeClr val="tx1"/>
                          </a:solidFill>
                          <a:latin typeface="Avenir LT Std 35 Light" pitchFamily="34" charset="0"/>
                          <a:cs typeface="Century Gothic"/>
                        </a:rPr>
                        <a:t>e</a:t>
                      </a:r>
                      <a:r>
                        <a:rPr lang="fr-FR" sz="900" b="0" dirty="0">
                          <a:solidFill>
                            <a:schemeClr val="tx1"/>
                          </a:solidFill>
                          <a:latin typeface="Avenir LT Std 35 Light" pitchFamily="34" charset="0"/>
                          <a:cs typeface="Century Gothic"/>
                        </a:rPr>
                        <a:t>nt </a:t>
                      </a:r>
                      <a:r>
                        <a:rPr lang="fr-FR" sz="900" b="0" spc="-5" dirty="0">
                          <a:solidFill>
                            <a:schemeClr val="tx1"/>
                          </a:solidFill>
                          <a:latin typeface="Avenir LT Std 35 Light" pitchFamily="34" charset="0"/>
                          <a:cs typeface="Century Gothic"/>
                        </a:rPr>
                        <a:t>e</a:t>
                      </a:r>
                      <a:r>
                        <a:rPr lang="fr-FR" sz="900" b="0" spc="5" dirty="0">
                          <a:solidFill>
                            <a:schemeClr val="tx1"/>
                          </a:solidFill>
                          <a:latin typeface="Avenir LT Std 35 Light" pitchFamily="34" charset="0"/>
                          <a:cs typeface="Century Gothic"/>
                        </a:rPr>
                        <a:t>s</a:t>
                      </a:r>
                      <a:r>
                        <a:rPr lang="fr-FR" sz="900" b="0" dirty="0">
                          <a:solidFill>
                            <a:schemeClr val="tx1"/>
                          </a:solidFill>
                          <a:latin typeface="Avenir LT Std 35 Light" pitchFamily="34" charset="0"/>
                          <a:cs typeface="Century Gothic"/>
                        </a:rPr>
                        <a:t>t </a:t>
                      </a:r>
                      <a:r>
                        <a:rPr lang="fr-FR" sz="900" b="0" spc="-5" dirty="0">
                          <a:solidFill>
                            <a:schemeClr val="tx1"/>
                          </a:solidFill>
                          <a:latin typeface="Avenir LT Std 35 Light" pitchFamily="34" charset="0"/>
                          <a:cs typeface="Century Gothic"/>
                        </a:rPr>
                        <a:t>co</a:t>
                      </a:r>
                      <a:r>
                        <a:rPr lang="fr-FR" sz="900" b="0" dirty="0">
                          <a:solidFill>
                            <a:schemeClr val="tx1"/>
                          </a:solidFill>
                          <a:latin typeface="Avenir LT Std 35 Light" pitchFamily="34" charset="0"/>
                          <a:cs typeface="Century Gothic"/>
                        </a:rPr>
                        <a:t>n</a:t>
                      </a:r>
                      <a:r>
                        <a:rPr lang="fr-FR" sz="900" b="0" spc="5" dirty="0">
                          <a:solidFill>
                            <a:schemeClr val="tx1"/>
                          </a:solidFill>
                          <a:latin typeface="Avenir LT Std 35 Light" pitchFamily="34" charset="0"/>
                          <a:cs typeface="Century Gothic"/>
                        </a:rPr>
                        <a:t>s</a:t>
                      </a:r>
                      <a:r>
                        <a:rPr lang="fr-FR" sz="900" b="0" dirty="0">
                          <a:solidFill>
                            <a:schemeClr val="tx1"/>
                          </a:solidFill>
                          <a:latin typeface="Avenir LT Std 35 Light" pitchFamily="34" charset="0"/>
                          <a:cs typeface="Century Gothic"/>
                        </a:rPr>
                        <a:t>i</a:t>
                      </a:r>
                      <a:r>
                        <a:rPr lang="fr-FR" sz="900" b="0" spc="5" dirty="0">
                          <a:solidFill>
                            <a:schemeClr val="tx1"/>
                          </a:solidFill>
                          <a:latin typeface="Avenir LT Std 35 Light" pitchFamily="34" charset="0"/>
                          <a:cs typeface="Century Gothic"/>
                        </a:rPr>
                        <a:t>d</a:t>
                      </a:r>
                      <a:r>
                        <a:rPr lang="fr-FR" sz="900" b="0" spc="-5" dirty="0">
                          <a:solidFill>
                            <a:schemeClr val="tx1"/>
                          </a:solidFill>
                          <a:latin typeface="Avenir LT Std 35 Light" pitchFamily="34" charset="0"/>
                          <a:cs typeface="Century Gothic"/>
                        </a:rPr>
                        <a:t>é</a:t>
                      </a:r>
                      <a:r>
                        <a:rPr lang="fr-FR" sz="900" b="0" spc="5" dirty="0">
                          <a:solidFill>
                            <a:schemeClr val="tx1"/>
                          </a:solidFill>
                          <a:latin typeface="Avenir LT Std 35 Light" pitchFamily="34" charset="0"/>
                          <a:cs typeface="Century Gothic"/>
                        </a:rPr>
                        <a:t>r</a:t>
                      </a:r>
                      <a:r>
                        <a:rPr lang="fr-FR" sz="900" b="0" dirty="0">
                          <a:solidFill>
                            <a:schemeClr val="tx1"/>
                          </a:solidFill>
                          <a:latin typeface="Avenir LT Std 35 Light" pitchFamily="34" charset="0"/>
                          <a:cs typeface="Century Gothic"/>
                        </a:rPr>
                        <a:t>é</a:t>
                      </a:r>
                      <a:r>
                        <a:rPr lang="fr-F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 Barème</a:t>
                      </a:r>
                      <a:r>
                        <a:rPr lang="fr-FR" sz="900" b="0" spc="5" baseline="0" dirty="0">
                          <a:solidFill>
                            <a:schemeClr val="tx1"/>
                          </a:solidFill>
                          <a:latin typeface="Avenir LT Std 35 Light" pitchFamily="34" charset="0"/>
                          <a:cs typeface="Century Gothic"/>
                        </a:rPr>
                        <a:t>  Contrôle  </a:t>
                      </a:r>
                      <a:endParaRPr sz="900" b="0" i="0" dirty="0">
                        <a:solidFill>
                          <a:schemeClr val="tx1"/>
                        </a:solidFill>
                        <a:latin typeface="Avenir LT Std 35 Light" pitchFamily="34" charset="0"/>
                        <a:cs typeface="Century Gothic"/>
                      </a:endParaRPr>
                    </a:p>
                    <a:p>
                      <a:pPr marL="89535" marR="17780">
                        <a:lnSpc>
                          <a:spcPct val="102899"/>
                        </a:lnSpc>
                      </a:pPr>
                      <a:r>
                        <a:rPr sz="900" spc="-15"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nn</a:t>
                      </a:r>
                      <a:r>
                        <a:rPr sz="900" dirty="0">
                          <a:solidFill>
                            <a:schemeClr val="tx1"/>
                          </a:solidFill>
                          <a:latin typeface="Avenir LT Std 35 Light" pitchFamily="34" charset="0"/>
                          <a:cs typeface="Century Gothic"/>
                        </a:rPr>
                        <a:t>o</a:t>
                      </a:r>
                      <a:r>
                        <a:rPr sz="900" spc="-10" dirty="0">
                          <a:solidFill>
                            <a:schemeClr val="tx1"/>
                          </a:solidFill>
                          <a:latin typeface="Avenir LT Std 35 Light" pitchFamily="34" charset="0"/>
                          <a:cs typeface="Century Gothic"/>
                        </a:rPr>
                        <a:t>t</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b</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llet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n</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sz="900" spc="1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 </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spc="1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le</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é </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 </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è</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e </a:t>
                      </a:r>
                      <a:r>
                        <a:rPr sz="900" spc="15" dirty="0">
                          <a:solidFill>
                            <a:schemeClr val="tx1"/>
                          </a:solidFill>
                          <a:latin typeface="Avenir LT Std 35 Light" pitchFamily="34" charset="0"/>
                          <a:cs typeface="Century Gothic"/>
                        </a:rPr>
                        <a:t>d</a:t>
                      </a:r>
                      <a:r>
                        <a:rPr sz="900" spc="-5"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d</a:t>
                      </a:r>
                      <a:r>
                        <a:rPr sz="900" spc="15"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n</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é</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 le </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r</a:t>
                      </a:r>
                      <a:r>
                        <a:rPr sz="900" dirty="0">
                          <a:solidFill>
                            <a:schemeClr val="tx1"/>
                          </a:solidFill>
                          <a:latin typeface="Avenir LT Std 35 Light" pitchFamily="34" charset="0"/>
                          <a:cs typeface="Century Gothic"/>
                        </a:rPr>
                        <a:t>e</a:t>
                      </a:r>
                      <a:r>
                        <a:rPr sz="900" spc="15" dirty="0">
                          <a:solidFill>
                            <a:schemeClr val="tx1"/>
                          </a:solidFill>
                          <a:latin typeface="Avenir LT Std 35 Light" pitchFamily="34" charset="0"/>
                          <a:cs typeface="Century Gothic"/>
                        </a:rPr>
                        <a:t>s</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it</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é au</a:t>
                      </a:r>
                      <a:r>
                        <a:rPr sz="900" spc="-5"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spc="15"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t</a:t>
                      </a:r>
                    </a:p>
                    <a:p>
                      <a:pPr marL="89535">
                        <a:lnSpc>
                          <a:spcPct val="100000"/>
                        </a:lnSpc>
                        <a:spcBef>
                          <a:spcPts val="10"/>
                        </a:spcBef>
                      </a:pP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V :</a:t>
                      </a:r>
                      <a:r>
                        <a:rPr sz="900" spc="-5"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é</a:t>
                      </a:r>
                      <a:r>
                        <a:rPr sz="900" spc="15" dirty="0">
                          <a:solidFill>
                            <a:schemeClr val="tx1"/>
                          </a:solidFill>
                          <a:latin typeface="Avenir LT Std 35 Light" pitchFamily="34" charset="0"/>
                          <a:cs typeface="Century Gothic"/>
                        </a:rPr>
                        <a:t>c</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er «</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 </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ti</a:t>
                      </a:r>
                      <a:r>
                        <a:rPr sz="900" spc="15"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é </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 </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è</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e d</a:t>
                      </a:r>
                      <a:r>
                        <a:rPr sz="900" spc="-5"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d</a:t>
                      </a:r>
                      <a:r>
                        <a:rPr sz="900" spc="15"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n</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é</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r</a:t>
                      </a:r>
                      <a:r>
                        <a:rPr sz="900" spc="15"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tr</a:t>
                      </a:r>
                      <a:r>
                        <a:rPr sz="900" spc="15" dirty="0">
                          <a:solidFill>
                            <a:schemeClr val="tx1"/>
                          </a:solidFill>
                          <a:latin typeface="Avenir LT Std 35 Light" pitchFamily="34" charset="0"/>
                          <a:cs typeface="Century Gothic"/>
                        </a:rPr>
                        <a:t>a</a:t>
                      </a:r>
                      <a:r>
                        <a:rPr sz="900" dirty="0">
                          <a:solidFill>
                            <a:schemeClr val="tx1"/>
                          </a:solidFill>
                          <a:latin typeface="Avenir LT Std 35 Light" pitchFamily="34" charset="0"/>
                          <a:cs typeface="Century Gothic"/>
                        </a:rPr>
                        <a:t>it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du</a:t>
                      </a:r>
                      <a:r>
                        <a:rPr sz="900" spc="-5" dirty="0">
                          <a:solidFill>
                            <a:schemeClr val="tx1"/>
                          </a:solidFill>
                          <a:latin typeface="Avenir LT Std 35 Light" pitchFamily="34" charset="0"/>
                          <a:cs typeface="Century Gothic"/>
                        </a:rPr>
                        <a:t> </a:t>
                      </a:r>
                      <a:r>
                        <a:rPr sz="900" spc="1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a:t>
                      </a:r>
                    </a:p>
                    <a:p>
                      <a:pPr marL="89535">
                        <a:lnSpc>
                          <a:spcPct val="100000"/>
                        </a:lnSpc>
                        <a:spcBef>
                          <a:spcPts val="25"/>
                        </a:spcBef>
                      </a:pPr>
                      <a:r>
                        <a:rPr sz="900" i="0" spc="-5" dirty="0">
                          <a:solidFill>
                            <a:schemeClr val="tx1"/>
                          </a:solidFill>
                          <a:effectLst/>
                          <a:latin typeface="Avenir LT Std 35 Light" pitchFamily="34" charset="0"/>
                          <a:cs typeface="Century Gothic"/>
                        </a:rPr>
                        <a:t>R</a:t>
                      </a:r>
                      <a:r>
                        <a:rPr sz="900" i="0" dirty="0">
                          <a:solidFill>
                            <a:schemeClr val="tx1"/>
                          </a:solidFill>
                          <a:effectLst/>
                          <a:latin typeface="Avenir LT Std 35 Light" pitchFamily="34" charset="0"/>
                          <a:cs typeface="Century Gothic"/>
                        </a:rPr>
                        <a:t>a</a:t>
                      </a:r>
                      <a:r>
                        <a:rPr sz="900" i="0" spc="5" dirty="0">
                          <a:solidFill>
                            <a:schemeClr val="tx1"/>
                          </a:solidFill>
                          <a:effectLst/>
                          <a:latin typeface="Avenir LT Std 35 Light" pitchFamily="34" charset="0"/>
                          <a:cs typeface="Century Gothic"/>
                        </a:rPr>
                        <a:t>pp</a:t>
                      </a:r>
                      <a:r>
                        <a:rPr sz="900" i="0" spc="-10" dirty="0">
                          <a:solidFill>
                            <a:schemeClr val="tx1"/>
                          </a:solidFill>
                          <a:effectLst/>
                          <a:latin typeface="Avenir LT Std 35 Light" pitchFamily="34" charset="0"/>
                          <a:cs typeface="Century Gothic"/>
                        </a:rPr>
                        <a:t>e</a:t>
                      </a:r>
                      <a:r>
                        <a:rPr sz="900" i="0" spc="15" dirty="0">
                          <a:solidFill>
                            <a:schemeClr val="tx1"/>
                          </a:solidFill>
                          <a:effectLst/>
                          <a:latin typeface="Avenir LT Std 35 Light" pitchFamily="34" charset="0"/>
                          <a:cs typeface="Century Gothic"/>
                        </a:rPr>
                        <a:t>l</a:t>
                      </a:r>
                      <a:r>
                        <a:rPr sz="900" i="0" dirty="0">
                          <a:solidFill>
                            <a:schemeClr val="tx1"/>
                          </a:solidFill>
                          <a:effectLst/>
                          <a:latin typeface="Avenir LT Std 35 Light" pitchFamily="34" charset="0"/>
                          <a:cs typeface="Century Gothic"/>
                        </a:rPr>
                        <a:t>er</a:t>
                      </a:r>
                      <a:r>
                        <a:rPr sz="900" i="0" spc="-10" dirty="0">
                          <a:solidFill>
                            <a:schemeClr val="tx1"/>
                          </a:solidFill>
                          <a:effectLst/>
                          <a:latin typeface="Avenir LT Std 35 Light" pitchFamily="34" charset="0"/>
                          <a:cs typeface="Century Gothic"/>
                        </a:rPr>
                        <a:t> </a:t>
                      </a:r>
                      <a:r>
                        <a:rPr sz="900" i="0" dirty="0">
                          <a:solidFill>
                            <a:schemeClr val="tx1"/>
                          </a:solidFill>
                          <a:effectLst/>
                          <a:latin typeface="Avenir LT Std 35 Light" pitchFamily="34" charset="0"/>
                          <a:cs typeface="Century Gothic"/>
                        </a:rPr>
                        <a:t>au</a:t>
                      </a:r>
                      <a:r>
                        <a:rPr sz="900" i="0" spc="-5" dirty="0">
                          <a:solidFill>
                            <a:schemeClr val="tx1"/>
                          </a:solidFill>
                          <a:effectLst/>
                          <a:latin typeface="Avenir LT Std 35 Light" pitchFamily="34" charset="0"/>
                          <a:cs typeface="Century Gothic"/>
                        </a:rPr>
                        <a:t> </a:t>
                      </a:r>
                      <a:r>
                        <a:rPr sz="900" i="0" spc="5" dirty="0">
                          <a:solidFill>
                            <a:schemeClr val="tx1"/>
                          </a:solidFill>
                          <a:effectLst/>
                          <a:latin typeface="Avenir LT Std 35 Light" pitchFamily="34" charset="0"/>
                          <a:cs typeface="Century Gothic"/>
                        </a:rPr>
                        <a:t>c</a:t>
                      </a:r>
                      <a:r>
                        <a:rPr sz="900" i="0" spc="15" dirty="0">
                          <a:solidFill>
                            <a:schemeClr val="tx1"/>
                          </a:solidFill>
                          <a:effectLst/>
                          <a:latin typeface="Avenir LT Std 35 Light" pitchFamily="34" charset="0"/>
                          <a:cs typeface="Century Gothic"/>
                        </a:rPr>
                        <a:t>l</a:t>
                      </a:r>
                      <a:r>
                        <a:rPr sz="900" i="0" dirty="0">
                          <a:solidFill>
                            <a:schemeClr val="tx1"/>
                          </a:solidFill>
                          <a:effectLst/>
                          <a:latin typeface="Avenir LT Std 35 Light" pitchFamily="34" charset="0"/>
                          <a:cs typeface="Century Gothic"/>
                        </a:rPr>
                        <a:t>ie</a:t>
                      </a:r>
                      <a:r>
                        <a:rPr sz="900" i="0" spc="-20"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t </a:t>
                      </a:r>
                      <a:r>
                        <a:rPr sz="900" i="0" spc="15" dirty="0">
                          <a:solidFill>
                            <a:schemeClr val="tx1"/>
                          </a:solidFill>
                          <a:effectLst/>
                          <a:latin typeface="Avenir LT Std 35 Light" pitchFamily="34" charset="0"/>
                          <a:cs typeface="Century Gothic"/>
                        </a:rPr>
                        <a:t>l</a:t>
                      </a:r>
                      <a:r>
                        <a:rPr sz="900" i="0" dirty="0">
                          <a:solidFill>
                            <a:schemeClr val="tx1"/>
                          </a:solidFill>
                          <a:effectLst/>
                          <a:latin typeface="Avenir LT Std 35 Light" pitchFamily="34" charset="0"/>
                          <a:cs typeface="Century Gothic"/>
                        </a:rPr>
                        <a:t>a</a:t>
                      </a:r>
                      <a:r>
                        <a:rPr sz="900" i="0" spc="-10" dirty="0">
                          <a:solidFill>
                            <a:schemeClr val="tx1"/>
                          </a:solidFill>
                          <a:effectLst/>
                          <a:latin typeface="Avenir LT Std 35 Light" pitchFamily="34" charset="0"/>
                          <a:cs typeface="Century Gothic"/>
                        </a:rPr>
                        <a:t> </a:t>
                      </a:r>
                      <a:r>
                        <a:rPr sz="900" i="0" spc="5" dirty="0">
                          <a:solidFill>
                            <a:schemeClr val="tx1"/>
                          </a:solidFill>
                          <a:effectLst/>
                          <a:latin typeface="Avenir LT Std 35 Light" pitchFamily="34" charset="0"/>
                          <a:cs typeface="Century Gothic"/>
                        </a:rPr>
                        <a:t>m</a:t>
                      </a:r>
                      <a:r>
                        <a:rPr sz="900" i="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tion</a:t>
                      </a:r>
                      <a:r>
                        <a:rPr sz="900" i="0" spc="-10" dirty="0">
                          <a:solidFill>
                            <a:schemeClr val="tx1"/>
                          </a:solidFill>
                          <a:effectLst/>
                          <a:latin typeface="Avenir LT Std 35 Light" pitchFamily="34" charset="0"/>
                          <a:cs typeface="Century Gothic"/>
                        </a:rPr>
                        <a:t> </a:t>
                      </a:r>
                      <a:r>
                        <a:rPr sz="900" i="0" spc="5" dirty="0">
                          <a:solidFill>
                            <a:schemeClr val="tx1"/>
                          </a:solidFill>
                          <a:effectLst/>
                          <a:latin typeface="Avenir LT Std 35 Light" pitchFamily="34" charset="0"/>
                          <a:cs typeface="Century Gothic"/>
                        </a:rPr>
                        <a:t>f</a:t>
                      </a:r>
                      <a:r>
                        <a:rPr sz="900" i="0" dirty="0">
                          <a:solidFill>
                            <a:schemeClr val="tx1"/>
                          </a:solidFill>
                          <a:effectLst/>
                          <a:latin typeface="Avenir LT Std 35 Light" pitchFamily="34" charset="0"/>
                          <a:cs typeface="Century Gothic"/>
                        </a:rPr>
                        <a:t>i</a:t>
                      </a:r>
                      <a:r>
                        <a:rPr sz="900" i="0" spc="-5" dirty="0">
                          <a:solidFill>
                            <a:schemeClr val="tx1"/>
                          </a:solidFill>
                          <a:effectLst/>
                          <a:latin typeface="Avenir LT Std 35 Light" pitchFamily="34" charset="0"/>
                          <a:cs typeface="Century Gothic"/>
                        </a:rPr>
                        <a:t>gu</a:t>
                      </a:r>
                      <a:r>
                        <a:rPr sz="900" i="0" spc="-10" dirty="0">
                          <a:solidFill>
                            <a:schemeClr val="tx1"/>
                          </a:solidFill>
                          <a:effectLst/>
                          <a:latin typeface="Avenir LT Std 35 Light" pitchFamily="34" charset="0"/>
                          <a:cs typeface="Century Gothic"/>
                        </a:rPr>
                        <a:t>r</a:t>
                      </a:r>
                      <a:r>
                        <a:rPr sz="900" i="0" dirty="0">
                          <a:solidFill>
                            <a:schemeClr val="tx1"/>
                          </a:solidFill>
                          <a:effectLst/>
                          <a:latin typeface="Avenir LT Std 35 Light" pitchFamily="34" charset="0"/>
                          <a:cs typeface="Century Gothic"/>
                        </a:rPr>
                        <a:t>a</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t</a:t>
                      </a:r>
                      <a:r>
                        <a:rPr sz="900" i="0" spc="10" dirty="0">
                          <a:solidFill>
                            <a:schemeClr val="tx1"/>
                          </a:solidFill>
                          <a:effectLst/>
                          <a:latin typeface="Avenir LT Std 35 Light" pitchFamily="34" charset="0"/>
                          <a:cs typeface="Century Gothic"/>
                        </a:rPr>
                        <a:t> </a:t>
                      </a:r>
                      <a:r>
                        <a:rPr sz="900" i="0" dirty="0">
                          <a:solidFill>
                            <a:schemeClr val="tx1"/>
                          </a:solidFill>
                          <a:effectLst/>
                          <a:latin typeface="Avenir LT Std 35 Light" pitchFamily="34" charset="0"/>
                          <a:cs typeface="Century Gothic"/>
                        </a:rPr>
                        <a:t>da</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s</a:t>
                      </a:r>
                      <a:r>
                        <a:rPr sz="900" i="0" spc="-10" dirty="0">
                          <a:solidFill>
                            <a:schemeClr val="tx1"/>
                          </a:solidFill>
                          <a:effectLst/>
                          <a:latin typeface="Avenir LT Std 35 Light" pitchFamily="34" charset="0"/>
                          <a:cs typeface="Century Gothic"/>
                        </a:rPr>
                        <a:t> </a:t>
                      </a:r>
                      <a:r>
                        <a:rPr sz="900" i="0" spc="15" dirty="0">
                          <a:solidFill>
                            <a:schemeClr val="tx1"/>
                          </a:solidFill>
                          <a:effectLst/>
                          <a:latin typeface="Avenir LT Std 35 Light" pitchFamily="34" charset="0"/>
                          <a:cs typeface="Century Gothic"/>
                        </a:rPr>
                        <a:t>l</a:t>
                      </a:r>
                      <a:r>
                        <a:rPr sz="900" i="0" dirty="0">
                          <a:solidFill>
                            <a:schemeClr val="tx1"/>
                          </a:solidFill>
                          <a:effectLst/>
                          <a:latin typeface="Avenir LT Std 35 Light" pitchFamily="34" charset="0"/>
                          <a:cs typeface="Century Gothic"/>
                        </a:rPr>
                        <a:t>es co</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d</a:t>
                      </a:r>
                      <a:r>
                        <a:rPr sz="900" i="0" spc="-10" dirty="0">
                          <a:solidFill>
                            <a:schemeClr val="tx1"/>
                          </a:solidFill>
                          <a:effectLst/>
                          <a:latin typeface="Avenir LT Std 35 Light" pitchFamily="34" charset="0"/>
                          <a:cs typeface="Century Gothic"/>
                        </a:rPr>
                        <a:t>i</a:t>
                      </a:r>
                      <a:r>
                        <a:rPr sz="900" i="0" spc="15" dirty="0">
                          <a:solidFill>
                            <a:schemeClr val="tx1"/>
                          </a:solidFill>
                          <a:effectLst/>
                          <a:latin typeface="Avenir LT Std 35 Light" pitchFamily="34" charset="0"/>
                          <a:cs typeface="Century Gothic"/>
                        </a:rPr>
                        <a:t>t</a:t>
                      </a:r>
                      <a:r>
                        <a:rPr sz="900" i="0" dirty="0">
                          <a:solidFill>
                            <a:schemeClr val="tx1"/>
                          </a:solidFill>
                          <a:effectLst/>
                          <a:latin typeface="Avenir LT Std 35 Light" pitchFamily="34" charset="0"/>
                          <a:cs typeface="Century Gothic"/>
                        </a:rPr>
                        <a:t>io</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s d</a:t>
                      </a:r>
                      <a:r>
                        <a:rPr sz="900" i="0" spc="-5" dirty="0">
                          <a:solidFill>
                            <a:schemeClr val="tx1"/>
                          </a:solidFill>
                          <a:effectLst/>
                          <a:latin typeface="Avenir LT Std 35 Light" pitchFamily="34" charset="0"/>
                          <a:cs typeface="Century Gothic"/>
                        </a:rPr>
                        <a:t>’u</a:t>
                      </a:r>
                      <a:r>
                        <a:rPr sz="900" i="0" spc="15" dirty="0">
                          <a:solidFill>
                            <a:schemeClr val="tx1"/>
                          </a:solidFill>
                          <a:effectLst/>
                          <a:latin typeface="Avenir LT Std 35 Light" pitchFamily="34" charset="0"/>
                          <a:cs typeface="Century Gothic"/>
                        </a:rPr>
                        <a:t>t</a:t>
                      </a:r>
                      <a:r>
                        <a:rPr sz="900" i="0" spc="-10" dirty="0">
                          <a:solidFill>
                            <a:schemeClr val="tx1"/>
                          </a:solidFill>
                          <a:effectLst/>
                          <a:latin typeface="Avenir LT Std 35 Light" pitchFamily="34" charset="0"/>
                          <a:cs typeface="Century Gothic"/>
                        </a:rPr>
                        <a:t>i</a:t>
                      </a:r>
                      <a:r>
                        <a:rPr sz="900" i="0" dirty="0">
                          <a:solidFill>
                            <a:schemeClr val="tx1"/>
                          </a:solidFill>
                          <a:effectLst/>
                          <a:latin typeface="Avenir LT Std 35 Light" pitchFamily="34" charset="0"/>
                          <a:cs typeface="Century Gothic"/>
                        </a:rPr>
                        <a:t>li</a:t>
                      </a:r>
                      <a:r>
                        <a:rPr sz="900" i="0" spc="-10" dirty="0">
                          <a:solidFill>
                            <a:schemeClr val="tx1"/>
                          </a:solidFill>
                          <a:effectLst/>
                          <a:latin typeface="Avenir LT Std 35 Light" pitchFamily="34" charset="0"/>
                          <a:cs typeface="Century Gothic"/>
                        </a:rPr>
                        <a:t>sa</a:t>
                      </a:r>
                      <a:r>
                        <a:rPr sz="900" i="0" spc="15" dirty="0">
                          <a:solidFill>
                            <a:schemeClr val="tx1"/>
                          </a:solidFill>
                          <a:effectLst/>
                          <a:latin typeface="Avenir LT Std 35 Light" pitchFamily="34" charset="0"/>
                          <a:cs typeface="Century Gothic"/>
                        </a:rPr>
                        <a:t>t</a:t>
                      </a:r>
                      <a:r>
                        <a:rPr sz="900" i="0" dirty="0">
                          <a:solidFill>
                            <a:schemeClr val="tx1"/>
                          </a:solidFill>
                          <a:effectLst/>
                          <a:latin typeface="Avenir LT Std 35 Light" pitchFamily="34" charset="0"/>
                          <a:cs typeface="Century Gothic"/>
                        </a:rPr>
                        <a:t>ion</a:t>
                      </a:r>
                      <a:r>
                        <a:rPr sz="900" i="0" spc="-10" dirty="0">
                          <a:solidFill>
                            <a:schemeClr val="tx1"/>
                          </a:solidFill>
                          <a:effectLst/>
                          <a:latin typeface="Avenir LT Std 35 Light" pitchFamily="34" charset="0"/>
                          <a:cs typeface="Century Gothic"/>
                        </a:rPr>
                        <a:t> </a:t>
                      </a:r>
                      <a:r>
                        <a:rPr sz="900" i="0" dirty="0">
                          <a:solidFill>
                            <a:schemeClr val="tx1"/>
                          </a:solidFill>
                          <a:effectLst/>
                          <a:latin typeface="Avenir LT Std 35 Light" pitchFamily="34" charset="0"/>
                          <a:cs typeface="Century Gothic"/>
                        </a:rPr>
                        <a:t>:</a:t>
                      </a:r>
                    </a:p>
                    <a:p>
                      <a:pPr marL="89535">
                        <a:lnSpc>
                          <a:spcPct val="100000"/>
                        </a:lnSpc>
                        <a:spcBef>
                          <a:spcPts val="15"/>
                        </a:spcBef>
                      </a:pPr>
                      <a:r>
                        <a:rPr sz="900" i="0" dirty="0">
                          <a:solidFill>
                            <a:schemeClr val="tx1"/>
                          </a:solidFill>
                          <a:effectLst/>
                          <a:latin typeface="Avenir LT Std 35 Light" pitchFamily="34" charset="0"/>
                          <a:cs typeface="Century Gothic"/>
                        </a:rPr>
                        <a:t>«</a:t>
                      </a:r>
                      <a:r>
                        <a:rPr sz="900" i="0" spc="-5" dirty="0">
                          <a:solidFill>
                            <a:schemeClr val="tx1"/>
                          </a:solidFill>
                          <a:effectLst/>
                          <a:latin typeface="Avenir LT Std 35 Light" pitchFamily="34" charset="0"/>
                          <a:cs typeface="Century Gothic"/>
                        </a:rPr>
                        <a:t> u</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 </a:t>
                      </a:r>
                      <a:r>
                        <a:rPr sz="900" i="0" spc="-15" dirty="0">
                          <a:solidFill>
                            <a:schemeClr val="tx1"/>
                          </a:solidFill>
                          <a:effectLst/>
                          <a:latin typeface="Avenir LT Std 35 Light" pitchFamily="34" charset="0"/>
                          <a:cs typeface="Century Gothic"/>
                        </a:rPr>
                        <a:t>p</a:t>
                      </a:r>
                      <a:r>
                        <a:rPr sz="900" i="0" spc="10" dirty="0">
                          <a:solidFill>
                            <a:schemeClr val="tx1"/>
                          </a:solidFill>
                          <a:effectLst/>
                          <a:latin typeface="Avenir LT Std 35 Light" pitchFamily="34" charset="0"/>
                          <a:cs typeface="Century Gothic"/>
                        </a:rPr>
                        <a:t>i</a:t>
                      </a:r>
                      <a:r>
                        <a:rPr sz="900" i="0" spc="5" dirty="0">
                          <a:solidFill>
                            <a:schemeClr val="tx1"/>
                          </a:solidFill>
                          <a:effectLst/>
                          <a:latin typeface="Avenir LT Std 35 Light" pitchFamily="34" charset="0"/>
                          <a:cs typeface="Century Gothic"/>
                        </a:rPr>
                        <a:t>è</a:t>
                      </a:r>
                      <a:r>
                        <a:rPr sz="900" i="0" spc="-5" dirty="0">
                          <a:solidFill>
                            <a:schemeClr val="tx1"/>
                          </a:solidFill>
                          <a:effectLst/>
                          <a:latin typeface="Avenir LT Std 35 Light" pitchFamily="34" charset="0"/>
                          <a:cs typeface="Century Gothic"/>
                        </a:rPr>
                        <a:t>c</a:t>
                      </a:r>
                      <a:r>
                        <a:rPr sz="900" i="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 </a:t>
                      </a:r>
                      <a:r>
                        <a:rPr sz="900" i="0" spc="-15" dirty="0">
                          <a:solidFill>
                            <a:schemeClr val="tx1"/>
                          </a:solidFill>
                          <a:effectLst/>
                          <a:latin typeface="Avenir LT Std 35 Light" pitchFamily="34" charset="0"/>
                          <a:cs typeface="Century Gothic"/>
                        </a:rPr>
                        <a:t>d</a:t>
                      </a:r>
                      <a:r>
                        <a:rPr sz="900" i="0" spc="-10" dirty="0">
                          <a:solidFill>
                            <a:schemeClr val="tx1"/>
                          </a:solidFill>
                          <a:effectLst/>
                          <a:latin typeface="Avenir LT Std 35 Light" pitchFamily="34" charset="0"/>
                          <a:cs typeface="Century Gothic"/>
                        </a:rPr>
                        <a:t>’</a:t>
                      </a:r>
                      <a:r>
                        <a:rPr sz="900" i="0" spc="10" dirty="0">
                          <a:solidFill>
                            <a:schemeClr val="tx1"/>
                          </a:solidFill>
                          <a:effectLst/>
                          <a:latin typeface="Avenir LT Std 35 Light" pitchFamily="34" charset="0"/>
                          <a:cs typeface="Century Gothic"/>
                        </a:rPr>
                        <a:t>i</a:t>
                      </a:r>
                      <a:r>
                        <a:rPr sz="900" i="0" spc="-5" dirty="0">
                          <a:solidFill>
                            <a:schemeClr val="tx1"/>
                          </a:solidFill>
                          <a:effectLst/>
                          <a:latin typeface="Avenir LT Std 35 Light" pitchFamily="34" charset="0"/>
                          <a:cs typeface="Century Gothic"/>
                        </a:rPr>
                        <a:t>d</a:t>
                      </a:r>
                      <a:r>
                        <a:rPr sz="900" i="0" spc="5" dirty="0">
                          <a:solidFill>
                            <a:schemeClr val="tx1"/>
                          </a:solidFill>
                          <a:effectLst/>
                          <a:latin typeface="Avenir LT Std 35 Light" pitchFamily="34" charset="0"/>
                          <a:cs typeface="Century Gothic"/>
                        </a:rPr>
                        <a:t>en</a:t>
                      </a:r>
                      <a:r>
                        <a:rPr sz="900" i="0" spc="-15" dirty="0">
                          <a:solidFill>
                            <a:schemeClr val="tx1"/>
                          </a:solidFill>
                          <a:effectLst/>
                          <a:latin typeface="Avenir LT Std 35 Light" pitchFamily="34" charset="0"/>
                          <a:cs typeface="Century Gothic"/>
                        </a:rPr>
                        <a:t>t</a:t>
                      </a:r>
                      <a:r>
                        <a:rPr sz="900" i="0" spc="10" dirty="0">
                          <a:solidFill>
                            <a:schemeClr val="tx1"/>
                          </a:solidFill>
                          <a:effectLst/>
                          <a:latin typeface="Avenir LT Std 35 Light" pitchFamily="34" charset="0"/>
                          <a:cs typeface="Century Gothic"/>
                        </a:rPr>
                        <a:t>i</a:t>
                      </a:r>
                      <a:r>
                        <a:rPr sz="900" i="0" spc="-15" dirty="0">
                          <a:solidFill>
                            <a:schemeClr val="tx1"/>
                          </a:solidFill>
                          <a:effectLst/>
                          <a:latin typeface="Avenir LT Std 35 Light" pitchFamily="34" charset="0"/>
                          <a:cs typeface="Century Gothic"/>
                        </a:rPr>
                        <a:t>t</a:t>
                      </a:r>
                      <a:r>
                        <a:rPr sz="900" i="0" dirty="0">
                          <a:solidFill>
                            <a:schemeClr val="tx1"/>
                          </a:solidFill>
                          <a:effectLst/>
                          <a:latin typeface="Avenir LT Std 35 Light" pitchFamily="34" charset="0"/>
                          <a:cs typeface="Century Gothic"/>
                        </a:rPr>
                        <a:t>é</a:t>
                      </a:r>
                      <a:r>
                        <a:rPr sz="900" i="0" spc="5" dirty="0">
                          <a:solidFill>
                            <a:schemeClr val="tx1"/>
                          </a:solidFill>
                          <a:effectLst/>
                          <a:latin typeface="Avenir LT Std 35 Light" pitchFamily="34" charset="0"/>
                          <a:cs typeface="Century Gothic"/>
                        </a:rPr>
                        <a:t> </a:t>
                      </a:r>
                      <a:r>
                        <a:rPr sz="900" i="0" spc="-5" dirty="0">
                          <a:solidFill>
                            <a:schemeClr val="tx1"/>
                          </a:solidFill>
                          <a:effectLst/>
                          <a:latin typeface="Avenir LT Std 35 Light" pitchFamily="34" charset="0"/>
                          <a:cs typeface="Century Gothic"/>
                        </a:rPr>
                        <a:t>d</a:t>
                      </a:r>
                      <a:r>
                        <a:rPr sz="900" i="0" spc="-10" dirty="0">
                          <a:solidFill>
                            <a:schemeClr val="tx1"/>
                          </a:solidFill>
                          <a:effectLst/>
                          <a:latin typeface="Avenir LT Std 35 Light" pitchFamily="34" charset="0"/>
                          <a:cs typeface="Century Gothic"/>
                        </a:rPr>
                        <a:t>o</a:t>
                      </a:r>
                      <a:r>
                        <a:rPr sz="900" i="0" spc="10" dirty="0">
                          <a:solidFill>
                            <a:schemeClr val="tx1"/>
                          </a:solidFill>
                          <a:effectLst/>
                          <a:latin typeface="Avenir LT Std 35 Light" pitchFamily="34" charset="0"/>
                          <a:cs typeface="Century Gothic"/>
                        </a:rPr>
                        <a:t>i</a:t>
                      </a:r>
                      <a:r>
                        <a:rPr sz="900" i="0" dirty="0">
                          <a:solidFill>
                            <a:schemeClr val="tx1"/>
                          </a:solidFill>
                          <a:effectLst/>
                          <a:latin typeface="Avenir LT Std 35 Light" pitchFamily="34" charset="0"/>
                          <a:cs typeface="Century Gothic"/>
                        </a:rPr>
                        <a:t>t</a:t>
                      </a:r>
                      <a:r>
                        <a:rPr sz="900" i="0" spc="-10" dirty="0">
                          <a:solidFill>
                            <a:schemeClr val="tx1"/>
                          </a:solidFill>
                          <a:effectLst/>
                          <a:latin typeface="Avenir LT Std 35 Light" pitchFamily="34" charset="0"/>
                          <a:cs typeface="Century Gothic"/>
                        </a:rPr>
                        <a:t> </a:t>
                      </a:r>
                      <a:r>
                        <a:rPr sz="900" i="0" spc="5" dirty="0">
                          <a:solidFill>
                            <a:schemeClr val="tx1"/>
                          </a:solidFill>
                          <a:effectLst/>
                          <a:latin typeface="Avenir LT Std 35 Light" pitchFamily="34" charset="0"/>
                          <a:cs typeface="Century Gothic"/>
                        </a:rPr>
                        <a:t>ê</a:t>
                      </a:r>
                      <a:r>
                        <a:rPr sz="900" i="0" dirty="0">
                          <a:solidFill>
                            <a:schemeClr val="tx1"/>
                          </a:solidFill>
                          <a:effectLst/>
                          <a:latin typeface="Avenir LT Std 35 Light" pitchFamily="34" charset="0"/>
                          <a:cs typeface="Century Gothic"/>
                        </a:rPr>
                        <a:t>t</a:t>
                      </a:r>
                      <a:r>
                        <a:rPr sz="900" i="0" spc="-5" dirty="0">
                          <a:solidFill>
                            <a:schemeClr val="tx1"/>
                          </a:solidFill>
                          <a:effectLst/>
                          <a:latin typeface="Avenir LT Std 35 Light" pitchFamily="34" charset="0"/>
                          <a:cs typeface="Century Gothic"/>
                        </a:rPr>
                        <a:t>r</a:t>
                      </a:r>
                      <a:r>
                        <a:rPr sz="900" i="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 </a:t>
                      </a:r>
                      <a:r>
                        <a:rPr sz="900" i="0" spc="-5" dirty="0">
                          <a:solidFill>
                            <a:schemeClr val="tx1"/>
                          </a:solidFill>
                          <a:effectLst/>
                          <a:latin typeface="Avenir LT Std 35 Light" pitchFamily="34" charset="0"/>
                          <a:cs typeface="Century Gothic"/>
                        </a:rPr>
                        <a:t>p</a:t>
                      </a:r>
                      <a:r>
                        <a:rPr sz="900" i="0" spc="-15" dirty="0">
                          <a:solidFill>
                            <a:schemeClr val="tx1"/>
                          </a:solidFill>
                          <a:effectLst/>
                          <a:latin typeface="Avenir LT Std 35 Light" pitchFamily="34" charset="0"/>
                          <a:cs typeface="Century Gothic"/>
                        </a:rPr>
                        <a:t>r</a:t>
                      </a:r>
                      <a:r>
                        <a:rPr sz="900" i="0" spc="5" dirty="0">
                          <a:solidFill>
                            <a:schemeClr val="tx1"/>
                          </a:solidFill>
                          <a:effectLst/>
                          <a:latin typeface="Avenir LT Std 35 Light" pitchFamily="34" charset="0"/>
                          <a:cs typeface="Century Gothic"/>
                        </a:rPr>
                        <a:t>é</a:t>
                      </a:r>
                      <a:r>
                        <a:rPr sz="900" i="0" spc="-5" dirty="0">
                          <a:solidFill>
                            <a:schemeClr val="tx1"/>
                          </a:solidFill>
                          <a:effectLst/>
                          <a:latin typeface="Avenir LT Std 35 Light" pitchFamily="34" charset="0"/>
                          <a:cs typeface="Century Gothic"/>
                        </a:rPr>
                        <a:t>s</a:t>
                      </a:r>
                      <a:r>
                        <a:rPr sz="900" i="0" spc="5" dirty="0">
                          <a:solidFill>
                            <a:schemeClr val="tx1"/>
                          </a:solidFill>
                          <a:effectLst/>
                          <a:latin typeface="Avenir LT Std 35 Light" pitchFamily="34" charset="0"/>
                          <a:cs typeface="Century Gothic"/>
                        </a:rPr>
                        <a:t>en</a:t>
                      </a:r>
                      <a:r>
                        <a:rPr sz="900" i="0" spc="-15" dirty="0">
                          <a:solidFill>
                            <a:schemeClr val="tx1"/>
                          </a:solidFill>
                          <a:effectLst/>
                          <a:latin typeface="Avenir LT Std 35 Light" pitchFamily="34" charset="0"/>
                          <a:cs typeface="Century Gothic"/>
                        </a:rPr>
                        <a:t>t</a:t>
                      </a:r>
                      <a:r>
                        <a:rPr sz="900" i="0" spc="5" dirty="0">
                          <a:solidFill>
                            <a:schemeClr val="tx1"/>
                          </a:solidFill>
                          <a:effectLst/>
                          <a:latin typeface="Avenir LT Std 35 Light" pitchFamily="34" charset="0"/>
                          <a:cs typeface="Century Gothic"/>
                        </a:rPr>
                        <a:t>é</a:t>
                      </a:r>
                      <a:r>
                        <a:rPr sz="900" i="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 c</a:t>
                      </a:r>
                      <a:r>
                        <a:rPr sz="900" i="0" dirty="0">
                          <a:solidFill>
                            <a:schemeClr val="tx1"/>
                          </a:solidFill>
                          <a:effectLst/>
                          <a:latin typeface="Avenir LT Std 35 Light" pitchFamily="34" charset="0"/>
                          <a:cs typeface="Century Gothic"/>
                        </a:rPr>
                        <a:t>o</a:t>
                      </a:r>
                      <a:r>
                        <a:rPr sz="900" i="0" spc="5" dirty="0">
                          <a:solidFill>
                            <a:schemeClr val="tx1"/>
                          </a:solidFill>
                          <a:effectLst/>
                          <a:latin typeface="Avenir LT Std 35 Light" pitchFamily="34" charset="0"/>
                          <a:cs typeface="Century Gothic"/>
                        </a:rPr>
                        <a:t>n</a:t>
                      </a:r>
                      <a:r>
                        <a:rPr sz="900" i="0" spc="-5" dirty="0">
                          <a:solidFill>
                            <a:schemeClr val="tx1"/>
                          </a:solidFill>
                          <a:effectLst/>
                          <a:latin typeface="Avenir LT Std 35 Light" pitchFamily="34" charset="0"/>
                          <a:cs typeface="Century Gothic"/>
                        </a:rPr>
                        <a:t>j</a:t>
                      </a:r>
                      <a:r>
                        <a:rPr sz="900" i="0" spc="-10" dirty="0">
                          <a:solidFill>
                            <a:schemeClr val="tx1"/>
                          </a:solidFill>
                          <a:effectLst/>
                          <a:latin typeface="Avenir LT Std 35 Light" pitchFamily="34" charset="0"/>
                          <a:cs typeface="Century Gothic"/>
                        </a:rPr>
                        <a:t>o</a:t>
                      </a:r>
                      <a:r>
                        <a:rPr sz="900" i="0" spc="10" dirty="0">
                          <a:solidFill>
                            <a:schemeClr val="tx1"/>
                          </a:solidFill>
                          <a:effectLst/>
                          <a:latin typeface="Avenir LT Std 35 Light" pitchFamily="34" charset="0"/>
                          <a:cs typeface="Century Gothic"/>
                        </a:rPr>
                        <a:t>i</a:t>
                      </a:r>
                      <a:r>
                        <a:rPr sz="900" i="0" spc="5" dirty="0">
                          <a:solidFill>
                            <a:schemeClr val="tx1"/>
                          </a:solidFill>
                          <a:effectLst/>
                          <a:latin typeface="Avenir LT Std 35 Light" pitchFamily="34" charset="0"/>
                          <a:cs typeface="Century Gothic"/>
                        </a:rPr>
                        <a:t>n</a:t>
                      </a:r>
                      <a:r>
                        <a:rPr sz="900" i="0" spc="-15" dirty="0">
                          <a:solidFill>
                            <a:schemeClr val="tx1"/>
                          </a:solidFill>
                          <a:effectLst/>
                          <a:latin typeface="Avenir LT Std 35 Light" pitchFamily="34" charset="0"/>
                          <a:cs typeface="Century Gothic"/>
                        </a:rPr>
                        <a:t>t</a:t>
                      </a:r>
                      <a:r>
                        <a:rPr sz="900" i="0" spc="5" dirty="0">
                          <a:solidFill>
                            <a:schemeClr val="tx1"/>
                          </a:solidFill>
                          <a:effectLst/>
                          <a:latin typeface="Avenir LT Std 35 Light" pitchFamily="34" charset="0"/>
                          <a:cs typeface="Century Gothic"/>
                        </a:rPr>
                        <a:t>e</a:t>
                      </a:r>
                      <a:r>
                        <a:rPr sz="900" i="0" dirty="0">
                          <a:solidFill>
                            <a:schemeClr val="tx1"/>
                          </a:solidFill>
                          <a:effectLst/>
                          <a:latin typeface="Avenir LT Std 35 Light" pitchFamily="34" charset="0"/>
                          <a:cs typeface="Century Gothic"/>
                        </a:rPr>
                        <a:t>m</a:t>
                      </a:r>
                      <a:r>
                        <a:rPr sz="900" i="0" spc="-1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n</a:t>
                      </a:r>
                      <a:r>
                        <a:rPr sz="900" i="0" dirty="0">
                          <a:solidFill>
                            <a:schemeClr val="tx1"/>
                          </a:solidFill>
                          <a:effectLst/>
                          <a:latin typeface="Avenir LT Std 35 Light" pitchFamily="34" charset="0"/>
                          <a:cs typeface="Century Gothic"/>
                        </a:rPr>
                        <a:t>t </a:t>
                      </a:r>
                      <a:r>
                        <a:rPr sz="900" i="0" spc="-5" dirty="0">
                          <a:solidFill>
                            <a:schemeClr val="tx1"/>
                          </a:solidFill>
                          <a:effectLst/>
                          <a:latin typeface="Avenir LT Std 35 Light" pitchFamily="34" charset="0"/>
                          <a:cs typeface="Century Gothic"/>
                        </a:rPr>
                        <a:t>a</a:t>
                      </a:r>
                      <a:r>
                        <a:rPr sz="900" i="0" spc="-10" dirty="0">
                          <a:solidFill>
                            <a:schemeClr val="tx1"/>
                          </a:solidFill>
                          <a:effectLst/>
                          <a:latin typeface="Avenir LT Std 35 Light" pitchFamily="34" charset="0"/>
                          <a:cs typeface="Century Gothic"/>
                        </a:rPr>
                        <a:t>v</a:t>
                      </a:r>
                      <a:r>
                        <a:rPr sz="900" i="0" spc="5" dirty="0">
                          <a:solidFill>
                            <a:schemeClr val="tx1"/>
                          </a:solidFill>
                          <a:effectLst/>
                          <a:latin typeface="Avenir LT Std 35 Light" pitchFamily="34" charset="0"/>
                          <a:cs typeface="Century Gothic"/>
                        </a:rPr>
                        <a:t>e</a:t>
                      </a:r>
                      <a:r>
                        <a:rPr sz="900" i="0" dirty="0">
                          <a:solidFill>
                            <a:schemeClr val="tx1"/>
                          </a:solidFill>
                          <a:effectLst/>
                          <a:latin typeface="Avenir LT Std 35 Light" pitchFamily="34" charset="0"/>
                          <a:cs typeface="Century Gothic"/>
                        </a:rPr>
                        <a:t>c</a:t>
                      </a:r>
                      <a:r>
                        <a:rPr sz="900" i="0" spc="-5" dirty="0">
                          <a:solidFill>
                            <a:schemeClr val="tx1"/>
                          </a:solidFill>
                          <a:effectLst/>
                          <a:latin typeface="Avenir LT Std 35 Light" pitchFamily="34" charset="0"/>
                          <a:cs typeface="Century Gothic"/>
                        </a:rPr>
                        <a:t> c</a:t>
                      </a:r>
                      <a:r>
                        <a:rPr sz="900" i="0" dirty="0">
                          <a:solidFill>
                            <a:schemeClr val="tx1"/>
                          </a:solidFill>
                          <a:effectLst/>
                          <a:latin typeface="Avenir LT Std 35 Light" pitchFamily="34" charset="0"/>
                          <a:cs typeface="Century Gothic"/>
                        </a:rPr>
                        <a:t>e</a:t>
                      </a:r>
                      <a:r>
                        <a:rPr sz="900" i="0" spc="5" dirty="0">
                          <a:solidFill>
                            <a:schemeClr val="tx1"/>
                          </a:solidFill>
                          <a:effectLst/>
                          <a:latin typeface="Avenir LT Std 35 Light" pitchFamily="34" charset="0"/>
                          <a:cs typeface="Century Gothic"/>
                        </a:rPr>
                        <a:t> </a:t>
                      </a:r>
                      <a:r>
                        <a:rPr sz="900" i="0" spc="-15" dirty="0">
                          <a:solidFill>
                            <a:schemeClr val="tx1"/>
                          </a:solidFill>
                          <a:effectLst/>
                          <a:latin typeface="Avenir LT Std 35 Light" pitchFamily="34" charset="0"/>
                          <a:cs typeface="Century Gothic"/>
                        </a:rPr>
                        <a:t>b</a:t>
                      </a:r>
                      <a:r>
                        <a:rPr sz="900" i="0" spc="10" dirty="0">
                          <a:solidFill>
                            <a:schemeClr val="tx1"/>
                          </a:solidFill>
                          <a:effectLst/>
                          <a:latin typeface="Avenir LT Std 35 Light" pitchFamily="34" charset="0"/>
                          <a:cs typeface="Century Gothic"/>
                        </a:rPr>
                        <a:t>i</a:t>
                      </a:r>
                      <a:r>
                        <a:rPr sz="900" i="0" dirty="0">
                          <a:solidFill>
                            <a:schemeClr val="tx1"/>
                          </a:solidFill>
                          <a:effectLst/>
                          <a:latin typeface="Avenir LT Std 35 Light" pitchFamily="34" charset="0"/>
                          <a:cs typeface="Century Gothic"/>
                        </a:rPr>
                        <a:t>ll</a:t>
                      </a:r>
                      <a:r>
                        <a:rPr sz="900" i="0" spc="5" dirty="0">
                          <a:solidFill>
                            <a:schemeClr val="tx1"/>
                          </a:solidFill>
                          <a:effectLst/>
                          <a:latin typeface="Avenir LT Std 35 Light" pitchFamily="34" charset="0"/>
                          <a:cs typeface="Century Gothic"/>
                        </a:rPr>
                        <a:t>e</a:t>
                      </a:r>
                      <a:r>
                        <a:rPr sz="900" i="0" dirty="0">
                          <a:solidFill>
                            <a:schemeClr val="tx1"/>
                          </a:solidFill>
                          <a:effectLst/>
                          <a:latin typeface="Avenir LT Std 35 Light" pitchFamily="34" charset="0"/>
                          <a:cs typeface="Century Gothic"/>
                        </a:rPr>
                        <a:t>t »</a:t>
                      </a: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3"/>
                  </a:ext>
                </a:extLst>
              </a:tr>
              <a:tr h="826119">
                <a:tc>
                  <a:txBody>
                    <a:bodyPr/>
                    <a:lstStyle/>
                    <a:p>
                      <a:pPr marL="108000" marR="371475">
                        <a:lnSpc>
                          <a:spcPct val="1100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SÉ</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a:t>
                      </a:r>
                      <a:r>
                        <a:rPr sz="900" dirty="0">
                          <a:solidFill>
                            <a:srgbClr val="FFFFFF"/>
                          </a:solidFill>
                          <a:latin typeface="Avenir LT Std 65 Medium" pitchFamily="34" charset="0"/>
                          <a:cs typeface="Arial"/>
                        </a:rPr>
                        <a:t>NS</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a:t>
                      </a:r>
                      <a:r>
                        <a:rPr sz="900" dirty="0">
                          <a:solidFill>
                            <a:srgbClr val="FFFFFF"/>
                          </a:solidFill>
                          <a:latin typeface="Avenir LT Std 65 Medium" pitchFamily="34" charset="0"/>
                          <a:cs typeface="Arial"/>
                        </a:rPr>
                        <a:t>N</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TRA</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N </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N</a:t>
                      </a:r>
                      <a:r>
                        <a:rPr sz="900" spc="10" dirty="0">
                          <a:solidFill>
                            <a:srgbClr val="FFFFFF"/>
                          </a:solidFill>
                          <a:latin typeface="Avenir LT Std 65 Medium" pitchFamily="34" charset="0"/>
                          <a:cs typeface="Arial"/>
                        </a:rPr>
                        <a:t>TERC</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TÉ</a:t>
                      </a:r>
                      <a:r>
                        <a:rPr sz="900" dirty="0">
                          <a:solidFill>
                            <a:srgbClr val="FFFFFF"/>
                          </a:solidFill>
                          <a:latin typeface="Avenir LT Std 65 Medium" pitchFamily="34" charset="0"/>
                          <a:cs typeface="Arial"/>
                        </a:rPr>
                        <a:t>S</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VE</a:t>
                      </a:r>
                      <a:r>
                        <a:rPr sz="900" dirty="0">
                          <a:solidFill>
                            <a:srgbClr val="FFFFFF"/>
                          </a:solidFill>
                          <a:latin typeface="Avenir LT Std 65 Medium" pitchFamily="34" charset="0"/>
                          <a:cs typeface="Arial"/>
                        </a:rPr>
                        <a:t>C</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RÉSE</a:t>
                      </a:r>
                      <a:r>
                        <a:rPr sz="900" dirty="0">
                          <a:solidFill>
                            <a:srgbClr val="FFFFFF"/>
                          </a:solidFill>
                          <a:latin typeface="Avenir LT Std 65 Medium" pitchFamily="34" charset="0"/>
                          <a:cs typeface="Arial"/>
                        </a:rPr>
                        <a:t>R</a:t>
                      </a:r>
                      <a:r>
                        <a:rPr sz="900" spc="10" dirty="0">
                          <a:solidFill>
                            <a:srgbClr val="FFFFFF"/>
                          </a:solidFill>
                          <a:latin typeface="Avenir LT Std 65 Medium" pitchFamily="34" charset="0"/>
                          <a:cs typeface="Arial"/>
                        </a:rPr>
                        <a:t>VAT</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O</a:t>
                      </a:r>
                      <a:r>
                        <a:rPr sz="900" dirty="0">
                          <a:solidFill>
                            <a:srgbClr val="FFFFFF"/>
                          </a:solidFill>
                          <a:latin typeface="Avenir LT Std 65 Medium" pitchFamily="34" charset="0"/>
                          <a:cs typeface="Arial"/>
                        </a:rPr>
                        <a:t>N O</a:t>
                      </a:r>
                      <a:r>
                        <a:rPr sz="900" spc="10" dirty="0">
                          <a:solidFill>
                            <a:srgbClr val="FFFFFF"/>
                          </a:solidFill>
                          <a:latin typeface="Avenir LT Std 65 Medium" pitchFamily="34" charset="0"/>
                          <a:cs typeface="Arial"/>
                        </a:rPr>
                        <a:t>BL</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G</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TO</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R</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O</a:t>
                      </a:r>
                      <a:r>
                        <a:rPr sz="900" dirty="0">
                          <a:solidFill>
                            <a:srgbClr val="FFFFFF"/>
                          </a:solidFill>
                          <a:latin typeface="Avenir LT Std 65 Medium" pitchFamily="34" charset="0"/>
                          <a:cs typeface="Arial"/>
                        </a:rPr>
                        <a:t>U</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UN</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T</a:t>
                      </a:r>
                      <a:r>
                        <a:rPr sz="900" dirty="0">
                          <a:solidFill>
                            <a:srgbClr val="FFFFFF"/>
                          </a:solidFill>
                          <a:latin typeface="Avenir LT Std 65 Medium" pitchFamily="34" charset="0"/>
                          <a:cs typeface="Arial"/>
                        </a:rPr>
                        <a:t>GV</a:t>
                      </a:r>
                      <a:endParaRPr sz="900" dirty="0">
                        <a:latin typeface="Avenir LT Std 65 Medium" pitchFamily="34" charset="0"/>
                        <a:cs typeface="Arial"/>
                      </a:endParaRP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89535" marR="0" indent="0" defTabSz="914400" eaLnBrk="1" fontAlgn="auto" latinLnBrk="0" hangingPunct="1">
                        <a:lnSpc>
                          <a:spcPct val="100000"/>
                        </a:lnSpc>
                        <a:spcBef>
                          <a:spcPts val="0"/>
                        </a:spcBef>
                        <a:spcAft>
                          <a:spcPts val="0"/>
                        </a:spcAft>
                        <a:buClrTx/>
                        <a:buSzTx/>
                        <a:buFontTx/>
                        <a:buNone/>
                        <a:tabLst/>
                        <a:defRPr/>
                      </a:pPr>
                      <a:r>
                        <a:rPr lang="fr-FR" sz="900" b="0" spc="5" dirty="0">
                          <a:solidFill>
                            <a:schemeClr val="tx1"/>
                          </a:solidFill>
                          <a:latin typeface="Avenir LT Std 35 Light" pitchFamily="34" charset="0"/>
                          <a:cs typeface="Century Gothic"/>
                        </a:rPr>
                        <a:t>L</a:t>
                      </a:r>
                      <a:r>
                        <a:rPr lang="fr-FR" sz="900" b="0" dirty="0">
                          <a:solidFill>
                            <a:schemeClr val="tx1"/>
                          </a:solidFill>
                          <a:latin typeface="Avenir LT Std 35 Light" pitchFamily="34" charset="0"/>
                          <a:cs typeface="Century Gothic"/>
                        </a:rPr>
                        <a:t>e</a:t>
                      </a:r>
                      <a:r>
                        <a:rPr lang="fr-F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c</a:t>
                      </a:r>
                      <a:r>
                        <a:rPr lang="fr-FR" sz="900" b="0" dirty="0">
                          <a:solidFill>
                            <a:schemeClr val="tx1"/>
                          </a:solidFill>
                          <a:latin typeface="Avenir LT Std 35 Light" pitchFamily="34" charset="0"/>
                          <a:cs typeface="Century Gothic"/>
                        </a:rPr>
                        <a:t>li</a:t>
                      </a:r>
                      <a:r>
                        <a:rPr lang="fr-FR" sz="900" b="0" spc="-5" dirty="0">
                          <a:solidFill>
                            <a:schemeClr val="tx1"/>
                          </a:solidFill>
                          <a:latin typeface="Avenir LT Std 35 Light" pitchFamily="34" charset="0"/>
                          <a:cs typeface="Century Gothic"/>
                        </a:rPr>
                        <a:t>e</a:t>
                      </a:r>
                      <a:r>
                        <a:rPr lang="fr-FR" sz="900" b="0" dirty="0">
                          <a:solidFill>
                            <a:schemeClr val="tx1"/>
                          </a:solidFill>
                          <a:latin typeface="Avenir LT Std 35 Light" pitchFamily="34" charset="0"/>
                          <a:cs typeface="Century Gothic"/>
                        </a:rPr>
                        <a:t>nt </a:t>
                      </a:r>
                      <a:r>
                        <a:rPr lang="fr-FR" sz="900" b="0" spc="-5" dirty="0">
                          <a:solidFill>
                            <a:schemeClr val="tx1"/>
                          </a:solidFill>
                          <a:latin typeface="Avenir LT Std 35 Light" pitchFamily="34" charset="0"/>
                          <a:cs typeface="Century Gothic"/>
                        </a:rPr>
                        <a:t>e</a:t>
                      </a:r>
                      <a:r>
                        <a:rPr lang="fr-FR" sz="900" b="0" spc="5" dirty="0">
                          <a:solidFill>
                            <a:schemeClr val="tx1"/>
                          </a:solidFill>
                          <a:latin typeface="Avenir LT Std 35 Light" pitchFamily="34" charset="0"/>
                          <a:cs typeface="Century Gothic"/>
                        </a:rPr>
                        <a:t>s</a:t>
                      </a:r>
                      <a:r>
                        <a:rPr lang="fr-FR" sz="900" b="0" dirty="0">
                          <a:solidFill>
                            <a:schemeClr val="tx1"/>
                          </a:solidFill>
                          <a:latin typeface="Avenir LT Std 35 Light" pitchFamily="34" charset="0"/>
                          <a:cs typeface="Century Gothic"/>
                        </a:rPr>
                        <a:t>t </a:t>
                      </a:r>
                      <a:r>
                        <a:rPr lang="fr-FR" sz="900" b="0" spc="-5" dirty="0">
                          <a:solidFill>
                            <a:schemeClr val="tx1"/>
                          </a:solidFill>
                          <a:latin typeface="Avenir LT Std 35 Light" pitchFamily="34" charset="0"/>
                          <a:cs typeface="Century Gothic"/>
                        </a:rPr>
                        <a:t>co</a:t>
                      </a:r>
                      <a:r>
                        <a:rPr lang="fr-FR" sz="900" b="0" dirty="0">
                          <a:solidFill>
                            <a:schemeClr val="tx1"/>
                          </a:solidFill>
                          <a:latin typeface="Avenir LT Std 35 Light" pitchFamily="34" charset="0"/>
                          <a:cs typeface="Century Gothic"/>
                        </a:rPr>
                        <a:t>n</a:t>
                      </a:r>
                      <a:r>
                        <a:rPr lang="fr-FR" sz="900" b="0" spc="5" dirty="0">
                          <a:solidFill>
                            <a:schemeClr val="tx1"/>
                          </a:solidFill>
                          <a:latin typeface="Avenir LT Std 35 Light" pitchFamily="34" charset="0"/>
                          <a:cs typeface="Century Gothic"/>
                        </a:rPr>
                        <a:t>s</a:t>
                      </a:r>
                      <a:r>
                        <a:rPr lang="fr-FR" sz="900" b="0" dirty="0">
                          <a:solidFill>
                            <a:schemeClr val="tx1"/>
                          </a:solidFill>
                          <a:latin typeface="Avenir LT Std 35 Light" pitchFamily="34" charset="0"/>
                          <a:cs typeface="Century Gothic"/>
                        </a:rPr>
                        <a:t>i</a:t>
                      </a:r>
                      <a:r>
                        <a:rPr lang="fr-FR" sz="900" b="0" spc="5" dirty="0">
                          <a:solidFill>
                            <a:schemeClr val="tx1"/>
                          </a:solidFill>
                          <a:latin typeface="Avenir LT Std 35 Light" pitchFamily="34" charset="0"/>
                          <a:cs typeface="Century Gothic"/>
                        </a:rPr>
                        <a:t>d</a:t>
                      </a:r>
                      <a:r>
                        <a:rPr lang="fr-FR" sz="900" b="0" spc="-5" dirty="0">
                          <a:solidFill>
                            <a:schemeClr val="tx1"/>
                          </a:solidFill>
                          <a:latin typeface="Avenir LT Std 35 Light" pitchFamily="34" charset="0"/>
                          <a:cs typeface="Century Gothic"/>
                        </a:rPr>
                        <a:t>é</a:t>
                      </a:r>
                      <a:r>
                        <a:rPr lang="fr-FR" sz="900" b="0" spc="5" dirty="0">
                          <a:solidFill>
                            <a:schemeClr val="tx1"/>
                          </a:solidFill>
                          <a:latin typeface="Avenir LT Std 35 Light" pitchFamily="34" charset="0"/>
                          <a:cs typeface="Century Gothic"/>
                        </a:rPr>
                        <a:t>r</a:t>
                      </a:r>
                      <a:r>
                        <a:rPr lang="fr-FR" sz="900" b="0" dirty="0">
                          <a:solidFill>
                            <a:schemeClr val="tx1"/>
                          </a:solidFill>
                          <a:latin typeface="Avenir LT Std 35 Light" pitchFamily="34" charset="0"/>
                          <a:cs typeface="Century Gothic"/>
                        </a:rPr>
                        <a:t>é</a:t>
                      </a:r>
                      <a:r>
                        <a:rPr lang="fr-FR" sz="900" b="0" spc="-10"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 Barème</a:t>
                      </a:r>
                      <a:r>
                        <a:rPr lang="fr-FR" sz="900" b="0" spc="5" baseline="0" dirty="0">
                          <a:solidFill>
                            <a:schemeClr val="tx1"/>
                          </a:solidFill>
                          <a:latin typeface="Avenir LT Std 35 Light" pitchFamily="34" charset="0"/>
                          <a:cs typeface="Century Gothic"/>
                        </a:rPr>
                        <a:t> Distribution, Bord ou Contrôle selon la situation </a:t>
                      </a:r>
                      <a:endParaRPr lang="fr-FR" sz="900" b="0" dirty="0">
                        <a:solidFill>
                          <a:schemeClr val="tx1"/>
                        </a:solidFill>
                        <a:latin typeface="Avenir LT Std 35 Light" pitchFamily="34" charset="0"/>
                        <a:cs typeface="Century Gothic"/>
                      </a:endParaRPr>
                    </a:p>
                    <a:p>
                      <a:pPr marL="89535">
                        <a:lnSpc>
                          <a:spcPct val="100000"/>
                        </a:lnSpc>
                      </a:pPr>
                      <a:endParaRPr sz="900" b="0" dirty="0">
                        <a:solidFill>
                          <a:schemeClr val="tx1"/>
                        </a:solidFill>
                        <a:latin typeface="Avenir LT Std 35 Light" pitchFamily="34" charset="0"/>
                        <a:cs typeface="Century Gothic"/>
                      </a:endParaRP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4"/>
                  </a:ext>
                </a:extLst>
              </a:tr>
              <a:tr h="826119">
                <a:tc>
                  <a:txBody>
                    <a:bodyPr/>
                    <a:lstStyle/>
                    <a:p>
                      <a:pPr marL="108000" marR="371475">
                        <a:lnSpc>
                          <a:spcPct val="1100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SÉ</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a:t>
                      </a:r>
                      <a:r>
                        <a:rPr sz="900" dirty="0">
                          <a:solidFill>
                            <a:srgbClr val="FFFFFF"/>
                          </a:solidFill>
                          <a:latin typeface="Avenir LT Std 65 Medium" pitchFamily="34" charset="0"/>
                          <a:cs typeface="Arial"/>
                        </a:rPr>
                        <a:t>NS</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a:t>
                      </a:r>
                      <a:r>
                        <a:rPr sz="900" dirty="0">
                          <a:solidFill>
                            <a:srgbClr val="FFFFFF"/>
                          </a:solidFill>
                          <a:latin typeface="Avenir LT Std 65 Medium" pitchFamily="34" charset="0"/>
                          <a:cs typeface="Arial"/>
                        </a:rPr>
                        <a:t>N</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TRA</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N </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N</a:t>
                      </a:r>
                      <a:r>
                        <a:rPr sz="900" spc="10" dirty="0">
                          <a:solidFill>
                            <a:srgbClr val="FFFFFF"/>
                          </a:solidFill>
                          <a:latin typeface="Avenir LT Std 65 Medium" pitchFamily="34" charset="0"/>
                          <a:cs typeface="Arial"/>
                        </a:rPr>
                        <a:t>TERC</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TÉ</a:t>
                      </a:r>
                      <a:r>
                        <a:rPr sz="900" dirty="0">
                          <a:solidFill>
                            <a:srgbClr val="FFFFFF"/>
                          </a:solidFill>
                          <a:latin typeface="Avenir LT Std 65 Medium" pitchFamily="34" charset="0"/>
                          <a:cs typeface="Arial"/>
                        </a:rPr>
                        <a:t>S</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S</a:t>
                      </a:r>
                      <a:r>
                        <a:rPr sz="900" spc="10" dirty="0">
                          <a:solidFill>
                            <a:srgbClr val="FFFFFF"/>
                          </a:solidFill>
                          <a:latin typeface="Avenir LT Std 65 Medium" pitchFamily="34" charset="0"/>
                          <a:cs typeface="Arial"/>
                        </a:rPr>
                        <a:t>AN</a:t>
                      </a:r>
                      <a:r>
                        <a:rPr sz="900" dirty="0">
                          <a:solidFill>
                            <a:srgbClr val="FFFFFF"/>
                          </a:solidFill>
                          <a:latin typeface="Avenir LT Std 65 Medium" pitchFamily="34" charset="0"/>
                          <a:cs typeface="Arial"/>
                        </a:rPr>
                        <a:t>S</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RÉSE</a:t>
                      </a:r>
                      <a:r>
                        <a:rPr sz="900" dirty="0">
                          <a:solidFill>
                            <a:srgbClr val="FFFFFF"/>
                          </a:solidFill>
                          <a:latin typeface="Avenir LT Std 65 Medium" pitchFamily="34" charset="0"/>
                          <a:cs typeface="Arial"/>
                        </a:rPr>
                        <a:t>R</a:t>
                      </a:r>
                      <a:r>
                        <a:rPr sz="900" spc="10" dirty="0">
                          <a:solidFill>
                            <a:srgbClr val="FFFFFF"/>
                          </a:solidFill>
                          <a:latin typeface="Avenir LT Std 65 Medium" pitchFamily="34" charset="0"/>
                          <a:cs typeface="Arial"/>
                        </a:rPr>
                        <a:t>VAT</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O</a:t>
                      </a:r>
                      <a:r>
                        <a:rPr sz="900" dirty="0">
                          <a:solidFill>
                            <a:srgbClr val="FFFFFF"/>
                          </a:solidFill>
                          <a:latin typeface="Avenir LT Std 65 Medium" pitchFamily="34" charset="0"/>
                          <a:cs typeface="Arial"/>
                        </a:rPr>
                        <a:t>N O</a:t>
                      </a:r>
                      <a:r>
                        <a:rPr sz="900" spc="10" dirty="0">
                          <a:solidFill>
                            <a:srgbClr val="FFFFFF"/>
                          </a:solidFill>
                          <a:latin typeface="Avenir LT Std 65 Medium" pitchFamily="34" charset="0"/>
                          <a:cs typeface="Arial"/>
                        </a:rPr>
                        <a:t>BL</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G</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TO</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R</a:t>
                      </a:r>
                      <a:r>
                        <a:rPr sz="900" dirty="0">
                          <a:solidFill>
                            <a:srgbClr val="FFFFFF"/>
                          </a:solidFill>
                          <a:latin typeface="Avenir LT Std 65 Medium" pitchFamily="34" charset="0"/>
                          <a:cs typeface="Arial"/>
                        </a:rPr>
                        <a:t>E</a:t>
                      </a:r>
                      <a:endParaRPr sz="900" dirty="0">
                        <a:latin typeface="Avenir LT Std 65 Medium" pitchFamily="34" charset="0"/>
                        <a:cs typeface="Arial"/>
                      </a:endParaRP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89535" marR="11430">
                        <a:lnSpc>
                          <a:spcPct val="117100"/>
                        </a:lnSpc>
                      </a:pPr>
                      <a:r>
                        <a:rPr sz="900" dirty="0">
                          <a:solidFill>
                            <a:schemeClr val="tx1"/>
                          </a:solidFill>
                          <a:latin typeface="Avenir LT Std 35 Light" pitchFamily="34" charset="0"/>
                          <a:cs typeface="Century Gothic"/>
                        </a:rPr>
                        <a:t>Si</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10" dirty="0">
                          <a:solidFill>
                            <a:schemeClr val="tx1"/>
                          </a:solidFill>
                          <a:latin typeface="Avenir LT Std 35 Light" pitchFamily="34" charset="0"/>
                          <a:cs typeface="Century Gothic"/>
                        </a:rPr>
                        <a:t>t</a:t>
                      </a:r>
                      <a:r>
                        <a:rPr sz="900" spc="15"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if</a:t>
                      </a:r>
                      <a:r>
                        <a:rPr sz="900" spc="-5"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m</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a:t>
                      </a:r>
                      <a:r>
                        <a:rPr sz="900" spc="-5" dirty="0">
                          <a:solidFill>
                            <a:schemeClr val="tx1"/>
                          </a:solidFill>
                          <a:latin typeface="Avenir LT Std 35 Light" pitchFamily="34" charset="0"/>
                          <a:cs typeface="Century Gothic"/>
                        </a:rPr>
                        <a:t>’</a:t>
                      </a:r>
                      <a:r>
                        <a:rPr sz="900" spc="15"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m</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un</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de</a:t>
                      </a:r>
                      <a:r>
                        <a:rPr sz="900" spc="10"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tr</a:t>
                      </a:r>
                      <a:r>
                        <a:rPr sz="900" spc="15"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a:t>
                      </a:r>
                      <a:r>
                        <a:rPr sz="900" spc="1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n</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i</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e</a:t>
                      </a:r>
                      <a:r>
                        <a:rPr sz="900" spc="1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n</a:t>
                      </a:r>
                      <a:r>
                        <a:rPr sz="900" spc="15" dirty="0">
                          <a:solidFill>
                            <a:schemeClr val="tx1"/>
                          </a:solidFill>
                          <a:latin typeface="Avenir LT Std 35 Light" pitchFamily="34" charset="0"/>
                          <a:cs typeface="Century Gothic"/>
                        </a:rPr>
                        <a:t>s</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dé</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é </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n </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è</a:t>
                      </a:r>
                      <a:r>
                        <a:rPr sz="900" spc="-5" dirty="0">
                          <a:solidFill>
                            <a:schemeClr val="tx1"/>
                          </a:solidFill>
                          <a:latin typeface="Avenir LT Std 35 Light" pitchFamily="34" charset="0"/>
                          <a:cs typeface="Century Gothic"/>
                        </a:rPr>
                        <a:t>g</a:t>
                      </a:r>
                      <a:r>
                        <a:rPr sz="900" dirty="0">
                          <a:solidFill>
                            <a:schemeClr val="tx1"/>
                          </a:solidFill>
                          <a:latin typeface="Avenir LT Std 35 Light" pitchFamily="34" charset="0"/>
                          <a:cs typeface="Century Gothic"/>
                        </a:rPr>
                        <a:t>le</a:t>
                      </a:r>
                    </a:p>
                    <a:p>
                      <a:pPr marL="89535" marR="52069">
                        <a:lnSpc>
                          <a:spcPct val="117100"/>
                        </a:lnSpc>
                        <a:spcBef>
                          <a:spcPts val="10"/>
                        </a:spcBef>
                      </a:pPr>
                      <a:r>
                        <a:rPr sz="900" dirty="0">
                          <a:solidFill>
                            <a:schemeClr val="tx1"/>
                          </a:solidFill>
                          <a:latin typeface="Avenir LT Std 35 Light" pitchFamily="34" charset="0"/>
                          <a:cs typeface="Century Gothic"/>
                        </a:rPr>
                        <a:t>Si</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10" dirty="0">
                          <a:solidFill>
                            <a:schemeClr val="tx1"/>
                          </a:solidFill>
                          <a:latin typeface="Avenir LT Std 35 Light" pitchFamily="34" charset="0"/>
                          <a:cs typeface="Century Gothic"/>
                        </a:rPr>
                        <a:t>t</a:t>
                      </a:r>
                      <a:r>
                        <a:rPr sz="900" spc="15"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if</a:t>
                      </a:r>
                      <a:r>
                        <a:rPr sz="900" spc="5"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as a</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o</a:t>
                      </a:r>
                      <a:r>
                        <a:rPr sz="900" spc="-10" dirty="0">
                          <a:solidFill>
                            <a:schemeClr val="tx1"/>
                          </a:solidFill>
                          <a:latin typeface="Avenir LT Std 35 Light" pitchFamily="34" charset="0"/>
                          <a:cs typeface="Century Gothic"/>
                        </a:rPr>
                        <a:t>ri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é d</a:t>
                      </a:r>
                      <a:r>
                        <a:rPr sz="900" spc="15"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 les </a:t>
                      </a:r>
                      <a:r>
                        <a:rPr sz="900" spc="-5" dirty="0">
                          <a:solidFill>
                            <a:schemeClr val="tx1"/>
                          </a:solidFill>
                          <a:latin typeface="Avenir LT Std 35 Light" pitchFamily="34" charset="0"/>
                          <a:cs typeface="Century Gothic"/>
                        </a:rPr>
                        <a:t>In</a:t>
                      </a:r>
                      <a:r>
                        <a:rPr sz="900" spc="-10" dirty="0">
                          <a:solidFill>
                            <a:schemeClr val="tx1"/>
                          </a:solidFill>
                          <a:latin typeface="Avenir LT Std 35 Light" pitchFamily="34" charset="0"/>
                          <a:cs typeface="Century Gothic"/>
                        </a:rPr>
                        <a:t>t</a:t>
                      </a:r>
                      <a:r>
                        <a:rPr sz="900" spc="15"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i</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és </a:t>
                      </a:r>
                      <a:r>
                        <a:rPr sz="900" spc="5"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D</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uv</a:t>
                      </a:r>
                      <a:r>
                        <a:rPr sz="900" spc="15"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e …</a:t>
                      </a:r>
                      <a:r>
                        <a:rPr sz="900" spc="5" dirty="0">
                          <a:solidFill>
                            <a:schemeClr val="tx1"/>
                          </a:solidFill>
                          <a:latin typeface="Avenir LT Std 35 Light" pitchFamily="34" charset="0"/>
                          <a:cs typeface="Century Gothic"/>
                        </a:rPr>
                        <a:t>)</a:t>
                      </a:r>
                      <a:r>
                        <a:rPr sz="900"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t e</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n</a:t>
                      </a:r>
                      <a:r>
                        <a:rPr sz="900" spc="5" dirty="0">
                          <a:solidFill>
                            <a:schemeClr val="tx1"/>
                          </a:solidFill>
                          <a:latin typeface="Avenir LT Std 35 Light" pitchFamily="34" charset="0"/>
                          <a:cs typeface="Century Gothic"/>
                        </a:rPr>
                        <a:t>s</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d</a:t>
                      </a:r>
                      <a:r>
                        <a:rPr sz="900" spc="15" dirty="0">
                          <a:solidFill>
                            <a:schemeClr val="tx1"/>
                          </a:solidFill>
                          <a:latin typeface="Avenir LT Std 35 Light" pitchFamily="34" charset="0"/>
                          <a:cs typeface="Century Gothic"/>
                        </a:rPr>
                        <a:t>é</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é </a:t>
                      </a:r>
                      <a:r>
                        <a:rPr lang="fr-FR" sz="900" spc="5" dirty="0">
                          <a:solidFill>
                            <a:schemeClr val="tx1"/>
                          </a:solidFill>
                          <a:latin typeface="Avenir LT Std 35 Light" pitchFamily="34" charset="0"/>
                          <a:cs typeface="Century Gothic"/>
                        </a:rPr>
                        <a:t>STV</a:t>
                      </a:r>
                      <a:endParaRPr sz="900" dirty="0">
                        <a:solidFill>
                          <a:schemeClr val="tx1"/>
                        </a:solidFill>
                        <a:latin typeface="Avenir LT Std 35 Light" pitchFamily="34" charset="0"/>
                        <a:cs typeface="Century Gothic"/>
                      </a:endParaRP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5"/>
                  </a:ext>
                </a:extLst>
              </a:tr>
              <a:tr h="745465">
                <a:tc>
                  <a:txBody>
                    <a:bodyPr/>
                    <a:lstStyle/>
                    <a:p>
                      <a:pPr marL="108000" marR="234315">
                        <a:lnSpc>
                          <a:spcPct val="1100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SÉ</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DA</a:t>
                      </a:r>
                      <a:r>
                        <a:rPr sz="900" dirty="0">
                          <a:solidFill>
                            <a:srgbClr val="FFFFFF"/>
                          </a:solidFill>
                          <a:latin typeface="Avenir LT Std 65 Medium" pitchFamily="34" charset="0"/>
                          <a:cs typeface="Arial"/>
                        </a:rPr>
                        <a:t>NS</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U</a:t>
                      </a:r>
                      <a:r>
                        <a:rPr sz="900" dirty="0">
                          <a:solidFill>
                            <a:srgbClr val="FFFFFF"/>
                          </a:solidFill>
                          <a:latin typeface="Avenir LT Std 65 Medium" pitchFamily="34" charset="0"/>
                          <a:cs typeface="Arial"/>
                        </a:rPr>
                        <a:t>N</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TRA</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N </a:t>
                      </a:r>
                      <a:r>
                        <a:rPr sz="900" spc="10" dirty="0">
                          <a:solidFill>
                            <a:srgbClr val="FFFFFF"/>
                          </a:solidFill>
                          <a:latin typeface="Avenir LT Std 65 Medium" pitchFamily="34" charset="0"/>
                          <a:cs typeface="Arial"/>
                        </a:rPr>
                        <a:t>D</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FFÉ</a:t>
                      </a:r>
                      <a:r>
                        <a:rPr sz="900" dirty="0">
                          <a:solidFill>
                            <a:srgbClr val="FFFFFF"/>
                          </a:solidFill>
                          <a:latin typeface="Avenir LT Std 65 Medium" pitchFamily="34" charset="0"/>
                          <a:cs typeface="Arial"/>
                        </a:rPr>
                        <a:t>R</a:t>
                      </a:r>
                      <a:r>
                        <a:rPr sz="900" spc="10" dirty="0">
                          <a:solidFill>
                            <a:srgbClr val="FFFFFF"/>
                          </a:solidFill>
                          <a:latin typeface="Avenir LT Std 65 Medium" pitchFamily="34" charset="0"/>
                          <a:cs typeface="Arial"/>
                        </a:rPr>
                        <a:t>EN</a:t>
                      </a:r>
                      <a:r>
                        <a:rPr sz="90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DE</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CE</a:t>
                      </a:r>
                      <a:r>
                        <a:rPr sz="900" spc="-5" dirty="0">
                          <a:solidFill>
                            <a:srgbClr val="FFFFFF"/>
                          </a:solidFill>
                          <a:latin typeface="Avenir LT Std 65 Medium" pitchFamily="34" charset="0"/>
                          <a:cs typeface="Arial"/>
                        </a:rPr>
                        <a:t>L</a:t>
                      </a:r>
                      <a:r>
                        <a:rPr sz="900" spc="10" dirty="0">
                          <a:solidFill>
                            <a:srgbClr val="FFFFFF"/>
                          </a:solidFill>
                          <a:latin typeface="Avenir LT Std 65 Medium" pitchFamily="34" charset="0"/>
                          <a:cs typeface="Arial"/>
                        </a:rPr>
                        <a:t>U</a:t>
                      </a:r>
                      <a:r>
                        <a:rPr sz="90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C</a:t>
                      </a:r>
                      <a:r>
                        <a:rPr sz="900" dirty="0">
                          <a:solidFill>
                            <a:srgbClr val="FFFFFF"/>
                          </a:solidFill>
                          <a:latin typeface="Avenir LT Std 65 Medium" pitchFamily="34" charset="0"/>
                          <a:cs typeface="Arial"/>
                        </a:rPr>
                        <a:t>H</a:t>
                      </a:r>
                      <a:r>
                        <a:rPr sz="900" spc="10" dirty="0">
                          <a:solidFill>
                            <a:srgbClr val="FFFFFF"/>
                          </a:solidFill>
                          <a:latin typeface="Avenir LT Std 65 Medium" pitchFamily="34" charset="0"/>
                          <a:cs typeface="Arial"/>
                        </a:rPr>
                        <a:t>O</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S</a:t>
                      </a:r>
                      <a:r>
                        <a:rPr sz="90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P</a:t>
                      </a:r>
                      <a:r>
                        <a:rPr sz="900" spc="10" dirty="0">
                          <a:solidFill>
                            <a:srgbClr val="FFFFFF"/>
                          </a:solidFill>
                          <a:latin typeface="Avenir LT Std 65 Medium" pitchFamily="34" charset="0"/>
                          <a:cs typeface="Arial"/>
                        </a:rPr>
                        <a:t>A</a:t>
                      </a:r>
                      <a:r>
                        <a:rPr sz="900" dirty="0">
                          <a:solidFill>
                            <a:srgbClr val="FFFFFF"/>
                          </a:solidFill>
                          <a:latin typeface="Avenir LT Std 65 Medium" pitchFamily="34" charset="0"/>
                          <a:cs typeface="Arial"/>
                        </a:rPr>
                        <a:t>R</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L</a:t>
                      </a:r>
                      <a:r>
                        <a:rPr sz="900" dirty="0">
                          <a:solidFill>
                            <a:srgbClr val="FFFFFF"/>
                          </a:solidFill>
                          <a:latin typeface="Avenir LT Std 65 Medium" pitchFamily="34" charset="0"/>
                          <a:cs typeface="Arial"/>
                        </a:rPr>
                        <a:t>E V</a:t>
                      </a:r>
                      <a:r>
                        <a:rPr sz="900" spc="10" dirty="0">
                          <a:solidFill>
                            <a:srgbClr val="FFFFFF"/>
                          </a:solidFill>
                          <a:latin typeface="Avenir LT Std 65 Medium" pitchFamily="34" charset="0"/>
                          <a:cs typeface="Arial"/>
                        </a:rPr>
                        <a:t>OYAG</a:t>
                      </a:r>
                      <a:r>
                        <a:rPr sz="900" dirty="0">
                          <a:solidFill>
                            <a:srgbClr val="FFFFFF"/>
                          </a:solidFill>
                          <a:latin typeface="Avenir LT Std 65 Medium" pitchFamily="34" charset="0"/>
                          <a:cs typeface="Arial"/>
                        </a:rPr>
                        <a:t>E</a:t>
                      </a:r>
                      <a:r>
                        <a:rPr sz="900" spc="10" dirty="0">
                          <a:solidFill>
                            <a:srgbClr val="FFFFFF"/>
                          </a:solidFill>
                          <a:latin typeface="Avenir LT Std 65 Medium" pitchFamily="34" charset="0"/>
                          <a:cs typeface="Arial"/>
                        </a:rPr>
                        <a:t>U</a:t>
                      </a:r>
                      <a:r>
                        <a:rPr sz="900" dirty="0">
                          <a:solidFill>
                            <a:srgbClr val="FFFFFF"/>
                          </a:solidFill>
                          <a:latin typeface="Avenir LT Std 65 Medium" pitchFamily="34" charset="0"/>
                          <a:cs typeface="Arial"/>
                        </a:rPr>
                        <a:t>R</a:t>
                      </a:r>
                      <a:endParaRPr sz="900" dirty="0">
                        <a:latin typeface="Avenir LT Std 65 Medium" pitchFamily="34" charset="0"/>
                        <a:cs typeface="Arial"/>
                      </a:endParaRPr>
                    </a:p>
                  </a:txBody>
                  <a:tcPr marL="0" marR="0" marT="0" marB="0" anchor="ctr">
                    <a:lnT w="12700" cap="flat" cmpd="sng" algn="ctr">
                      <a:solidFill>
                        <a:schemeClr val="bg1"/>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pPr marL="89535">
                        <a:lnSpc>
                          <a:spcPct val="100000"/>
                        </a:lnSpc>
                      </a:pPr>
                      <a:r>
                        <a:rPr sz="900" b="0" spc="5" dirty="0">
                          <a:solidFill>
                            <a:schemeClr val="tx1"/>
                          </a:solidFill>
                          <a:latin typeface="Avenir LT Std 35 Light" pitchFamily="34" charset="0"/>
                          <a:cs typeface="Century Gothic"/>
                        </a:rPr>
                        <a:t>L</a:t>
                      </a:r>
                      <a:r>
                        <a:rPr sz="900" b="0" spc="-5" dirty="0">
                          <a:solidFill>
                            <a:schemeClr val="tx1"/>
                          </a:solidFill>
                          <a:latin typeface="Avenir LT Std 35 Light" pitchFamily="34" charset="0"/>
                          <a:cs typeface="Century Gothic"/>
                        </a:rPr>
                        <a:t>’</a:t>
                      </a:r>
                      <a:r>
                        <a:rPr sz="900" b="0" dirty="0">
                          <a:solidFill>
                            <a:schemeClr val="tx1"/>
                          </a:solidFill>
                          <a:latin typeface="Avenir LT Std 35 Light" pitchFamily="34" charset="0"/>
                          <a:cs typeface="Century Gothic"/>
                        </a:rPr>
                        <a:t>h</a:t>
                      </a:r>
                      <a:r>
                        <a:rPr sz="900" b="0" spc="-5"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r</a:t>
                      </a:r>
                      <a:r>
                        <a:rPr sz="900" b="0" spc="-5" dirty="0">
                          <a:solidFill>
                            <a:schemeClr val="tx1"/>
                          </a:solidFill>
                          <a:latin typeface="Avenir LT Std 35 Light" pitchFamily="34" charset="0"/>
                          <a:cs typeface="Century Gothic"/>
                        </a:rPr>
                        <a:t>a</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t </a:t>
                      </a:r>
                      <a:r>
                        <a:rPr sz="900" b="0" spc="-5" dirty="0">
                          <a:solidFill>
                            <a:schemeClr val="tx1"/>
                          </a:solidFill>
                          <a:latin typeface="Avenir LT Std 35 Light" pitchFamily="34" charset="0"/>
                          <a:cs typeface="Century Gothic"/>
                        </a:rPr>
                        <a:t>p</a:t>
                      </a:r>
                      <a:r>
                        <a:rPr sz="900" b="0" dirty="0">
                          <a:solidFill>
                            <a:schemeClr val="tx1"/>
                          </a:solidFill>
                          <a:latin typeface="Avenir LT Std 35 Light" pitchFamily="34" charset="0"/>
                          <a:cs typeface="Century Gothic"/>
                        </a:rPr>
                        <a:t>u</a:t>
                      </a:r>
                      <a:r>
                        <a:rPr sz="900" b="0" spc="5" dirty="0">
                          <a:solidFill>
                            <a:schemeClr val="tx1"/>
                          </a:solidFill>
                          <a:latin typeface="Avenir LT Std 35 Light" pitchFamily="34" charset="0"/>
                          <a:cs typeface="Century Gothic"/>
                        </a:rPr>
                        <a:t>r</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m</a:t>
                      </a:r>
                      <a:r>
                        <a:rPr sz="900" b="0" spc="-5"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n</a:t>
                      </a:r>
                      <a:r>
                        <a:rPr sz="900" b="0" dirty="0">
                          <a:solidFill>
                            <a:schemeClr val="tx1"/>
                          </a:solidFill>
                          <a:latin typeface="Avenir LT Std 35 Light" pitchFamily="34" charset="0"/>
                          <a:cs typeface="Century Gothic"/>
                        </a:rPr>
                        <a:t>t</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i</a:t>
                      </a:r>
                      <a:r>
                        <a:rPr sz="900" b="0" spc="1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d</a:t>
                      </a:r>
                      <a:r>
                        <a:rPr sz="900" b="0" dirty="0">
                          <a:solidFill>
                            <a:schemeClr val="tx1"/>
                          </a:solidFill>
                          <a:latin typeface="Avenir LT Std 35 Light" pitchFamily="34" charset="0"/>
                          <a:cs typeface="Century Gothic"/>
                        </a:rPr>
                        <a:t>i</a:t>
                      </a:r>
                      <a:r>
                        <a:rPr sz="900" b="0" spc="10" dirty="0">
                          <a:solidFill>
                            <a:schemeClr val="tx1"/>
                          </a:solidFill>
                          <a:latin typeface="Avenir LT Std 35 Light" pitchFamily="34" charset="0"/>
                          <a:cs typeface="Century Gothic"/>
                        </a:rPr>
                        <a:t>c</a:t>
                      </a:r>
                      <a:r>
                        <a:rPr sz="900" b="0" spc="-5" dirty="0">
                          <a:solidFill>
                            <a:schemeClr val="tx1"/>
                          </a:solidFill>
                          <a:latin typeface="Avenir LT Std 35 Light" pitchFamily="34" charset="0"/>
                          <a:cs typeface="Century Gothic"/>
                        </a:rPr>
                        <a:t>at</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f</a:t>
                      </a:r>
                      <a:r>
                        <a:rPr sz="900" b="0" dirty="0">
                          <a:solidFill>
                            <a:schemeClr val="tx1"/>
                          </a:solidFill>
                          <a:latin typeface="Avenir LT Std 35 Light" pitchFamily="34" charset="0"/>
                          <a:cs typeface="Century Gothic"/>
                        </a:rPr>
                        <a:t>.</a:t>
                      </a:r>
                    </a:p>
                    <a:p>
                      <a:pPr marL="89535" marR="65405">
                        <a:lnSpc>
                          <a:spcPct val="117200"/>
                        </a:lnSpc>
                      </a:pP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t </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b</a:t>
                      </a:r>
                      <a:r>
                        <a:rPr sz="900" dirty="0">
                          <a:solidFill>
                            <a:schemeClr val="tx1"/>
                          </a:solidFill>
                          <a:latin typeface="Avenir LT Std 35 Light" pitchFamily="34" charset="0"/>
                          <a:cs typeface="Century Gothic"/>
                        </a:rPr>
                        <a:t>le da</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 les </a:t>
                      </a:r>
                      <a:r>
                        <a:rPr sz="900" spc="-10" dirty="0">
                          <a:solidFill>
                            <a:schemeClr val="tx1"/>
                          </a:solidFill>
                          <a:latin typeface="Avenir LT Std 35 Light" pitchFamily="34" charset="0"/>
                          <a:cs typeface="Century Gothic"/>
                        </a:rPr>
                        <a:t>tr</a:t>
                      </a:r>
                      <a:r>
                        <a:rPr sz="900" spc="15"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a:t>
                      </a:r>
                      <a:r>
                        <a:rPr sz="900" spc="1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és </a:t>
                      </a:r>
                      <a:r>
                        <a:rPr sz="900" spc="5" dirty="0">
                          <a:solidFill>
                            <a:schemeClr val="tx1"/>
                          </a:solidFill>
                          <a:latin typeface="Avenir LT Std 35 Light" pitchFamily="34" charset="0"/>
                          <a:cs typeface="Century Gothic"/>
                        </a:rPr>
                        <a:t>s</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s i</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d</a:t>
                      </a:r>
                      <a:r>
                        <a:rPr sz="900" spc="-10" dirty="0">
                          <a:solidFill>
                            <a:schemeClr val="tx1"/>
                          </a:solidFill>
                          <a:latin typeface="Avenir LT Std 35 Light" pitchFamily="34" charset="0"/>
                          <a:cs typeface="Century Gothic"/>
                        </a:rPr>
                        <a:t>i</a:t>
                      </a:r>
                      <a:r>
                        <a:rPr sz="900" spc="15" dirty="0">
                          <a:solidFill>
                            <a:schemeClr val="tx1"/>
                          </a:solidFill>
                          <a:latin typeface="Avenir LT Std 35 Light" pitchFamily="34" charset="0"/>
                          <a:cs typeface="Century Gothic"/>
                        </a:rPr>
                        <a:t>q</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a:t>
                      </a:r>
                      <a:r>
                        <a:rPr sz="900" spc="-10" dirty="0">
                          <a:solidFill>
                            <a:schemeClr val="tx1"/>
                          </a:solidFill>
                          <a:latin typeface="Avenir LT Std 35 Light" pitchFamily="34" charset="0"/>
                          <a:cs typeface="Century Gothic"/>
                        </a:rPr>
                        <a:t>j</a:t>
                      </a:r>
                      <a:r>
                        <a:rPr sz="900" spc="1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r </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n</a:t>
                      </a:r>
                      <a:r>
                        <a:rPr sz="900" spc="15" dirty="0">
                          <a:solidFill>
                            <a:schemeClr val="tx1"/>
                          </a:solidFill>
                          <a:latin typeface="Avenir LT Std 35 Light" pitchFamily="34" charset="0"/>
                          <a:cs typeface="Century Gothic"/>
                        </a:rPr>
                        <a:t>d</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q</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 s</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s </a:t>
                      </a:r>
                      <a:r>
                        <a:rPr sz="900" spc="-1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f</a:t>
                      </a:r>
                      <a:r>
                        <a:rPr sz="900" spc="10" dirty="0">
                          <a:solidFill>
                            <a:schemeClr val="tx1"/>
                          </a:solidFill>
                          <a:latin typeface="Avenir LT Std 35 Light" pitchFamily="34" charset="0"/>
                          <a:cs typeface="Century Gothic"/>
                        </a:rPr>
                        <a:t>o</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s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v</a:t>
                      </a:r>
                      <a:r>
                        <a:rPr sz="900" dirty="0">
                          <a:solidFill>
                            <a:schemeClr val="tx1"/>
                          </a:solidFill>
                          <a:latin typeface="Avenir LT Std 35 Light" pitchFamily="34" charset="0"/>
                          <a:cs typeface="Century Gothic"/>
                        </a:rPr>
                        <a:t>oir a</a:t>
                      </a:r>
                      <a:r>
                        <a:rPr sz="900" spc="-5" dirty="0">
                          <a:solidFill>
                            <a:schemeClr val="tx1"/>
                          </a:solidFill>
                          <a:latin typeface="Avenir LT Std 35 Light" pitchFamily="34" charset="0"/>
                          <a:cs typeface="Century Gothic"/>
                        </a:rPr>
                        <a:t>n</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c</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p</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le dé</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p</a:t>
                      </a:r>
                      <a:r>
                        <a:rPr sz="900" spc="15" dirty="0">
                          <a:solidFill>
                            <a:schemeClr val="tx1"/>
                          </a:solidFill>
                          <a:latin typeface="Avenir LT Std 35 Light" pitchFamily="34" charset="0"/>
                          <a:cs typeface="Century Gothic"/>
                        </a:rPr>
                        <a:t>a</a:t>
                      </a:r>
                      <a:r>
                        <a:rPr sz="900" dirty="0">
                          <a:solidFill>
                            <a:schemeClr val="tx1"/>
                          </a:solidFill>
                          <a:latin typeface="Avenir LT Std 35 Light" pitchFamily="34" charset="0"/>
                          <a:cs typeface="Century Gothic"/>
                        </a:rPr>
                        <a:t>r</a:t>
                      </a:r>
                      <a:r>
                        <a:rPr sz="900" spc="-10" dirty="0">
                          <a:solidFill>
                            <a:schemeClr val="tx1"/>
                          </a:solidFill>
                          <a:latin typeface="Avenir LT Std 35 Light" pitchFamily="34" charset="0"/>
                          <a:cs typeface="Century Gothic"/>
                        </a:rPr>
                        <a:t> r</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pp</a:t>
                      </a:r>
                      <a:r>
                        <a:rPr sz="900" spc="10" dirty="0">
                          <a:solidFill>
                            <a:schemeClr val="tx1"/>
                          </a:solidFill>
                          <a:latin typeface="Avenir LT Std 35 Light" pitchFamily="34" charset="0"/>
                          <a:cs typeface="Century Gothic"/>
                        </a:rPr>
                        <a:t>o</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à</a:t>
                      </a:r>
                      <a:r>
                        <a:rPr lang="fr-FR" sz="900" baseline="0" dirty="0">
                          <a:solidFill>
                            <a:schemeClr val="tx1"/>
                          </a:solidFill>
                          <a:latin typeface="Avenir LT Std 35 Light" pitchFamily="34" charset="0"/>
                          <a:cs typeface="Century Gothic"/>
                        </a:rPr>
                        <a:t> </a:t>
                      </a:r>
                      <a:r>
                        <a:rPr sz="900" dirty="0" err="1">
                          <a:solidFill>
                            <a:schemeClr val="tx1"/>
                          </a:solidFill>
                          <a:latin typeface="Avenir LT Std 35 Light" pitchFamily="34" charset="0"/>
                          <a:cs typeface="Century Gothic"/>
                        </a:rPr>
                        <a:t>l</a:t>
                      </a:r>
                      <a:r>
                        <a:rPr sz="900" spc="-5" dirty="0" err="1">
                          <a:solidFill>
                            <a:schemeClr val="tx1"/>
                          </a:solidFill>
                          <a:latin typeface="Avenir LT Std 35 Light" pitchFamily="34" charset="0"/>
                          <a:cs typeface="Century Gothic"/>
                        </a:rPr>
                        <a:t>’h</a:t>
                      </a:r>
                      <a:r>
                        <a:rPr sz="900" dirty="0" err="1">
                          <a:solidFill>
                            <a:schemeClr val="tx1"/>
                          </a:solidFill>
                          <a:latin typeface="Avenir LT Std 35 Light" pitchFamily="34" charset="0"/>
                          <a:cs typeface="Century Gothic"/>
                        </a:rPr>
                        <a:t>e</a:t>
                      </a:r>
                      <a:r>
                        <a:rPr sz="900" spc="5" dirty="0" err="1">
                          <a:solidFill>
                            <a:schemeClr val="tx1"/>
                          </a:solidFill>
                          <a:latin typeface="Avenir LT Std 35 Light" pitchFamily="34" charset="0"/>
                          <a:cs typeface="Century Gothic"/>
                        </a:rPr>
                        <a:t>u</a:t>
                      </a:r>
                      <a:r>
                        <a:rPr sz="900" spc="-10" dirty="0" err="1">
                          <a:solidFill>
                            <a:schemeClr val="tx1"/>
                          </a:solidFill>
                          <a:latin typeface="Avenir LT Std 35 Light" pitchFamily="34" charset="0"/>
                          <a:cs typeface="Century Gothic"/>
                        </a:rPr>
                        <a:t>r</a:t>
                      </a:r>
                      <a:r>
                        <a:rPr sz="900" dirty="0" err="1">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 d</a:t>
                      </a:r>
                      <a:r>
                        <a:rPr sz="900" spc="-5" dirty="0">
                          <a:solidFill>
                            <a:schemeClr val="tx1"/>
                          </a:solidFill>
                          <a:latin typeface="Avenir LT Std 35 Light" pitchFamily="34" charset="0"/>
                          <a:cs typeface="Century Gothic"/>
                        </a:rPr>
                        <a:t>’</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c</a:t>
                      </a:r>
                      <a:r>
                        <a:rPr sz="900" spc="-5" dirty="0">
                          <a:solidFill>
                            <a:schemeClr val="tx1"/>
                          </a:solidFill>
                          <a:latin typeface="Avenir LT Std 35 Light" pitchFamily="34" charset="0"/>
                          <a:cs typeface="Century Gothic"/>
                        </a:rPr>
                        <a:t>h</a:t>
                      </a:r>
                      <a:r>
                        <a:rPr sz="900" spc="15" dirty="0">
                          <a:solidFill>
                            <a:schemeClr val="tx1"/>
                          </a:solidFill>
                          <a:latin typeface="Avenir LT Std 35 Light" pitchFamily="34" charset="0"/>
                          <a:cs typeface="Century Gothic"/>
                        </a:rPr>
                        <a:t>a</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a:t>
                      </a:r>
                    </a:p>
                  </a:txBody>
                  <a:tcPr marL="0" marR="0" marT="0" marB="0"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 name="Titre 1"/>
          <p:cNvSpPr txBox="1">
            <a:spLocks/>
          </p:cNvSpPr>
          <p:nvPr/>
        </p:nvSpPr>
        <p:spPr>
          <a:xfrm>
            <a:off x="76200" y="130175"/>
            <a:ext cx="5181600" cy="428755"/>
          </a:xfrm>
          <a:prstGeom prst="rect">
            <a:avLst/>
          </a:prstGeom>
          <a:solidFill>
            <a:srgbClr val="6E1E78"/>
          </a:solidFill>
        </p:spPr>
        <p:txBody>
          <a:bodyPr rtlCol="0" anchor="ctr">
            <a:noAutofit/>
          </a:bodyPr>
          <a:lstStyle>
            <a:lvl1pPr>
              <a:defRPr>
                <a:latin typeface="+mj-lt"/>
                <a:ea typeface="+mj-ea"/>
                <a:cs typeface="+mj-cs"/>
              </a:defRPr>
            </a:lvl1pPr>
          </a:lstStyle>
          <a:p>
            <a:pPr>
              <a:defRPr/>
            </a:pPr>
            <a:endParaRPr lang="fr-FR" sz="1400" cap="all" dirty="0">
              <a:solidFill>
                <a:schemeClr val="bg1"/>
              </a:solidFill>
              <a:latin typeface="Avenir LT Std 55 Roman" pitchFamily="34" charset="0"/>
            </a:endParaRPr>
          </a:p>
          <a:p>
            <a:pPr>
              <a:defRPr/>
            </a:pPr>
            <a:r>
              <a:rPr lang="fr-FR" sz="1600" cap="all" dirty="0">
                <a:solidFill>
                  <a:schemeClr val="bg1"/>
                </a:solidFill>
                <a:latin typeface="Avenir LT Std 55 Roman" pitchFamily="34" charset="0"/>
              </a:rPr>
              <a:t>BILLET Imprimé</a:t>
            </a:r>
            <a:endParaRPr lang="fr-FR" sz="1600" b="1" spc="-45" dirty="0">
              <a:solidFill>
                <a:schemeClr val="bg1"/>
              </a:solidFill>
              <a:latin typeface="Avenir LT Std 35 Light" pitchFamily="34" charset="0"/>
              <a:cs typeface="Arial"/>
            </a:endParaRPr>
          </a:p>
          <a:p>
            <a:pPr>
              <a:defRPr/>
            </a:pPr>
            <a:endParaRPr lang="fr-FR" sz="1600" kern="0" cap="all" dirty="0">
              <a:solidFill>
                <a:schemeClr val="bg1"/>
              </a:solidFill>
              <a:latin typeface="Avenir LT Std 55 Roman" pitchFamily="34" charset="0"/>
            </a:endParaRPr>
          </a:p>
        </p:txBody>
      </p:sp>
      <p:sp>
        <p:nvSpPr>
          <p:cNvPr id="2" name="Espace réservé du numéro de diapositive 1"/>
          <p:cNvSpPr>
            <a:spLocks noGrp="1"/>
          </p:cNvSpPr>
          <p:nvPr>
            <p:ph type="sldNum" sz="quarter" idx="7"/>
          </p:nvPr>
        </p:nvSpPr>
        <p:spPr>
          <a:xfrm>
            <a:off x="3840481" y="7329640"/>
            <a:ext cx="1226820" cy="169277"/>
          </a:xfrm>
        </p:spPr>
        <p:txBody>
          <a:bodyPr/>
          <a:lstStyle/>
          <a:p>
            <a:fld id="{B6F15528-21DE-4FAA-801E-634DDDAF4B2B}" type="slidenum">
              <a:rPr lang="fr-FR" sz="1100" smtClean="0"/>
              <a:t>29</a:t>
            </a:fld>
            <a:endParaRPr lang="fr-FR"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 name="Tableau 22"/>
          <p:cNvGraphicFramePr>
            <a:graphicFrameLocks noGrp="1"/>
          </p:cNvGraphicFramePr>
          <p:nvPr>
            <p:extLst>
              <p:ext uri="{D42A27DB-BD31-4B8C-83A1-F6EECF244321}">
                <p14:modId xmlns:p14="http://schemas.microsoft.com/office/powerpoint/2010/main" val="1250661746"/>
              </p:ext>
            </p:extLst>
          </p:nvPr>
        </p:nvGraphicFramePr>
        <p:xfrm>
          <a:off x="76200" y="892175"/>
          <a:ext cx="5257801" cy="4992854"/>
        </p:xfrm>
        <a:graphic>
          <a:graphicData uri="http://schemas.openxmlformats.org/drawingml/2006/table">
            <a:tbl>
              <a:tblPr firstRow="1" bandRow="1">
                <a:tableStyleId>{2D5ABB26-0587-4C30-8999-92F81FD0307C}</a:tableStyleId>
              </a:tblPr>
              <a:tblGrid>
                <a:gridCol w="1860539">
                  <a:extLst>
                    <a:ext uri="{9D8B030D-6E8A-4147-A177-3AD203B41FA5}">
                      <a16:colId xmlns:a16="http://schemas.microsoft.com/office/drawing/2014/main" val="20000"/>
                    </a:ext>
                  </a:extLst>
                </a:gridCol>
                <a:gridCol w="3397262">
                  <a:extLst>
                    <a:ext uri="{9D8B030D-6E8A-4147-A177-3AD203B41FA5}">
                      <a16:colId xmlns:a16="http://schemas.microsoft.com/office/drawing/2014/main" val="20001"/>
                    </a:ext>
                  </a:extLst>
                </a:gridCol>
              </a:tblGrid>
              <a:tr h="838200">
                <a:tc>
                  <a:txBody>
                    <a:bodyPr/>
                    <a:lstStyle/>
                    <a:p>
                      <a:pPr marL="108000">
                        <a:lnSpc>
                          <a:spcPct val="100000"/>
                        </a:lnSpc>
                      </a:pPr>
                      <a:r>
                        <a:rPr sz="900" dirty="0">
                          <a:solidFill>
                            <a:srgbClr val="FFFFFF"/>
                          </a:solidFill>
                          <a:latin typeface="Avenir LT Std 65 Medium" pitchFamily="34" charset="0"/>
                          <a:cs typeface="Arial"/>
                        </a:rPr>
                        <a:t>U</a:t>
                      </a:r>
                      <a:r>
                        <a:rPr sz="900" spc="1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S</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O</a:t>
                      </a:r>
                      <a:r>
                        <a:rPr sz="900" dirty="0">
                          <a:solidFill>
                            <a:srgbClr val="FFFFFF"/>
                          </a:solidFill>
                          <a:latin typeface="Avenir LT Std 65 Medium" pitchFamily="34" charset="0"/>
                          <a:cs typeface="Arial"/>
                        </a:rPr>
                        <a:t>N</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PA</a:t>
                      </a:r>
                      <a:r>
                        <a:rPr sz="900" dirty="0">
                          <a:solidFill>
                            <a:srgbClr val="FFFFFF"/>
                          </a:solidFill>
                          <a:latin typeface="Avenir LT Std 65 Medium" pitchFamily="34" charset="0"/>
                          <a:cs typeface="Arial"/>
                        </a:rPr>
                        <a:t>R</a:t>
                      </a:r>
                      <a:r>
                        <a:rPr sz="900" spc="-5" dirty="0">
                          <a:solidFill>
                            <a:srgbClr val="FFFFFF"/>
                          </a:solidFill>
                          <a:latin typeface="Avenir LT Std 65 Medium" pitchFamily="34" charset="0"/>
                          <a:cs typeface="Arial"/>
                        </a:rPr>
                        <a:t> </a:t>
                      </a:r>
                      <a:r>
                        <a:rPr sz="900" dirty="0">
                          <a:solidFill>
                            <a:srgbClr val="FFFFFF"/>
                          </a:solidFill>
                          <a:latin typeface="Avenir LT Std 65 Medium" pitchFamily="34" charset="0"/>
                          <a:cs typeface="Arial"/>
                        </a:rPr>
                        <a:t>U</a:t>
                      </a:r>
                      <a:r>
                        <a:rPr sz="900" spc="10" dirty="0">
                          <a:solidFill>
                            <a:srgbClr val="FFFFFF"/>
                          </a:solidFill>
                          <a:latin typeface="Avenir LT Std 65 Medium" pitchFamily="34" charset="0"/>
                          <a:cs typeface="Arial"/>
                        </a:rPr>
                        <a:t>N</a:t>
                      </a:r>
                      <a:r>
                        <a:rPr sz="900" dirty="0">
                          <a:solidFill>
                            <a:srgbClr val="FFFFFF"/>
                          </a:solidFill>
                          <a:latin typeface="Avenir LT Std 65 Medium" pitchFamily="34" charset="0"/>
                          <a:cs typeface="Arial"/>
                        </a:rPr>
                        <a:t>E</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T</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ERC</a:t>
                      </a:r>
                      <a:r>
                        <a:rPr sz="900" dirty="0">
                          <a:solidFill>
                            <a:srgbClr val="FFFFFF"/>
                          </a:solidFill>
                          <a:latin typeface="Avenir LT Std 65 Medium" pitchFamily="34" charset="0"/>
                          <a:cs typeface="Arial"/>
                        </a:rPr>
                        <a:t>E</a:t>
                      </a:r>
                      <a:r>
                        <a:rPr sz="900" spc="-1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PER</a:t>
                      </a:r>
                      <a:r>
                        <a:rPr sz="900" dirty="0">
                          <a:solidFill>
                            <a:srgbClr val="FFFFFF"/>
                          </a:solidFill>
                          <a:latin typeface="Avenir LT Std 65 Medium" pitchFamily="34" charset="0"/>
                          <a:cs typeface="Arial"/>
                        </a:rPr>
                        <a:t>S</a:t>
                      </a:r>
                      <a:r>
                        <a:rPr sz="900" spc="10" dirty="0">
                          <a:solidFill>
                            <a:srgbClr val="FFFFFF"/>
                          </a:solidFill>
                          <a:latin typeface="Avenir LT Std 65 Medium" pitchFamily="34" charset="0"/>
                          <a:cs typeface="Arial"/>
                        </a:rPr>
                        <a:t>O</a:t>
                      </a:r>
                      <a:r>
                        <a:rPr sz="900" dirty="0">
                          <a:solidFill>
                            <a:srgbClr val="FFFFFF"/>
                          </a:solidFill>
                          <a:latin typeface="Avenir LT Std 65 Medium" pitchFamily="34" charset="0"/>
                          <a:cs typeface="Arial"/>
                        </a:rPr>
                        <a:t>N</a:t>
                      </a:r>
                      <a:r>
                        <a:rPr sz="900" spc="10" dirty="0">
                          <a:solidFill>
                            <a:srgbClr val="FFFFFF"/>
                          </a:solidFill>
                          <a:latin typeface="Avenir LT Std 65 Medium" pitchFamily="34" charset="0"/>
                          <a:cs typeface="Arial"/>
                        </a:rPr>
                        <a:t>N</a:t>
                      </a:r>
                      <a:r>
                        <a:rPr sz="900" dirty="0">
                          <a:solidFill>
                            <a:srgbClr val="FFFFFF"/>
                          </a:solidFill>
                          <a:latin typeface="Avenir LT Std 65 Medium" pitchFamily="34" charset="0"/>
                          <a:cs typeface="Arial"/>
                        </a:rPr>
                        <a:t>E</a:t>
                      </a:r>
                      <a:endParaRPr sz="900" dirty="0">
                        <a:latin typeface="Avenir LT Std 65 Medium" pitchFamily="34" charset="0"/>
                        <a:cs typeface="Arial"/>
                      </a:endParaRPr>
                    </a:p>
                  </a:txBody>
                  <a:tcPr marL="0" marR="0" marT="0" marB="0" anchor="ctr">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48260">
                        <a:lnSpc>
                          <a:spcPct val="100000"/>
                        </a:lnSpc>
                      </a:pPr>
                      <a:r>
                        <a:rPr sz="900" b="0" spc="5" dirty="0">
                          <a:solidFill>
                            <a:schemeClr val="tx1"/>
                          </a:solidFill>
                          <a:latin typeface="Avenir LT Std 35 Light" pitchFamily="34" charset="0"/>
                          <a:cs typeface="Century Gothic"/>
                        </a:rPr>
                        <a:t>L</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l</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nt </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t </a:t>
                      </a:r>
                      <a:r>
                        <a:rPr sz="900" b="0" spc="-5" dirty="0">
                          <a:solidFill>
                            <a:schemeClr val="tx1"/>
                          </a:solidFill>
                          <a:latin typeface="Avenir LT Std 35 Light" pitchFamily="34" charset="0"/>
                          <a:cs typeface="Century Gothic"/>
                        </a:rPr>
                        <a:t>co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dé</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a:t>
                      </a:r>
                      <a:endParaRPr lang="fr-FR" sz="900" b="0" spc="0" dirty="0">
                        <a:solidFill>
                          <a:schemeClr val="tx1"/>
                        </a:solidFill>
                        <a:latin typeface="Avenir LT Std 35 Light" pitchFamily="34" charset="0"/>
                        <a:cs typeface="Century Gothic"/>
                      </a:endParaRPr>
                    </a:p>
                    <a:p>
                      <a:pPr marL="48260">
                        <a:lnSpc>
                          <a:spcPct val="100000"/>
                        </a:lnSpc>
                      </a:pPr>
                      <a:r>
                        <a:rPr lang="fr-FR" sz="900"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v</a:t>
                      </a:r>
                      <a:r>
                        <a:rPr sz="900" dirty="0">
                          <a:solidFill>
                            <a:schemeClr val="tx1"/>
                          </a:solidFill>
                          <a:latin typeface="Avenir LT Std 35 Light" pitchFamily="34" charset="0"/>
                          <a:cs typeface="Century Gothic"/>
                        </a:rPr>
                        <a:t>oir</a:t>
                      </a:r>
                      <a:r>
                        <a:rPr lang="fr-FR" sz="900" spc="-10" baseline="0" dirty="0">
                          <a:solidFill>
                            <a:schemeClr val="tx1"/>
                          </a:solidFill>
                          <a:latin typeface="Avenir LT Std 35 Light" pitchFamily="34" charset="0"/>
                          <a:cs typeface="Century Gothic"/>
                        </a:rPr>
                        <a:t> un STV au Barème </a:t>
                      </a:r>
                      <a:r>
                        <a:rPr lang="fr-FR" sz="900" spc="15" baseline="0"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n</a:t>
                      </a:r>
                      <a:r>
                        <a:rPr sz="900" spc="-10" dirty="0">
                          <a:solidFill>
                            <a:schemeClr val="tx1"/>
                          </a:solidFill>
                          <a:latin typeface="Avenir LT Std 35 Light" pitchFamily="34" charset="0"/>
                          <a:cs typeface="Century Gothic"/>
                        </a:rPr>
                        <a:t>tr</a:t>
                      </a:r>
                      <a:r>
                        <a:rPr sz="900" dirty="0">
                          <a:solidFill>
                            <a:schemeClr val="tx1"/>
                          </a:solidFill>
                          <a:latin typeface="Avenir LT Std 35 Light" pitchFamily="34" charset="0"/>
                          <a:cs typeface="Century Gothic"/>
                        </a:rPr>
                        <a:t>ôle </a:t>
                      </a:r>
                      <a:r>
                        <a:rPr lang="fr-FR" sz="900" dirty="0">
                          <a:solidFill>
                            <a:schemeClr val="tx1"/>
                          </a:solidFill>
                          <a:latin typeface="Avenir LT Std 35 Light" pitchFamily="34" charset="0"/>
                          <a:cs typeface="Century Gothic"/>
                        </a:rPr>
                        <a:t>Majoré</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lang="fr-FR" sz="900" spc="5" dirty="0">
                          <a:solidFill>
                            <a:schemeClr val="tx1"/>
                          </a:solidFill>
                          <a:latin typeface="Avenir LT Std 35 Light" pitchFamily="34" charset="0"/>
                          <a:cs typeface="Century Gothic"/>
                        </a:rPr>
                        <a:t>STV</a:t>
                      </a:r>
                      <a:r>
                        <a:rPr lang="fr-FR" sz="900" spc="5" baseline="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a:t>
                      </a:r>
                      <a:r>
                        <a:rPr lang="fr-FR" sz="900" spc="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a:t>
                      </a:r>
                      <a:r>
                        <a:rPr sz="900" spc="-10" dirty="0">
                          <a:solidFill>
                            <a:schemeClr val="tx1"/>
                          </a:solidFill>
                          <a:latin typeface="Avenir LT Std 35 Light" pitchFamily="34" charset="0"/>
                          <a:cs typeface="Century Gothic"/>
                        </a:rPr>
                        <a:t>tr</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u</a:t>
                      </a:r>
                      <a:r>
                        <a:rPr sz="900" spc="-10" dirty="0">
                          <a:solidFill>
                            <a:schemeClr val="tx1"/>
                          </a:solidFill>
                          <a:latin typeface="Avenir LT Std 35 Light" pitchFamily="34" charset="0"/>
                          <a:cs typeface="Century Gothic"/>
                        </a:rPr>
                        <a:t>ti</a:t>
                      </a:r>
                      <a:r>
                        <a:rPr sz="900" spc="15"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é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ar</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n</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ie</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s »</a:t>
                      </a:r>
                      <a:r>
                        <a:rPr sz="900" spc="-10" dirty="0">
                          <a:solidFill>
                            <a:schemeClr val="tx1"/>
                          </a:solidFill>
                          <a:latin typeface="Avenir LT Std 35 Light" pitchFamily="34" charset="0"/>
                          <a:cs typeface="Century Gothic"/>
                        </a:rPr>
                        <a:t> </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é</a:t>
                      </a:r>
                      <a:r>
                        <a:rPr sz="900" spc="15" dirty="0">
                          <a:solidFill>
                            <a:schemeClr val="tx1"/>
                          </a:solidFill>
                          <a:latin typeface="Avenir LT Std 35 Light" pitchFamily="34" charset="0"/>
                          <a:cs typeface="Century Gothic"/>
                        </a:rPr>
                        <a:t>c</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er «</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a:t>
                      </a:r>
                      <a:r>
                        <a:rPr lang="fr-FR" sz="900" baseline="0"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spc="1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spc="15" dirty="0">
                          <a:solidFill>
                            <a:schemeClr val="tx1"/>
                          </a:solidFill>
                          <a:latin typeface="Avenir LT Std 35 Light" pitchFamily="34" charset="0"/>
                          <a:cs typeface="Century Gothic"/>
                        </a:rPr>
                        <a:t>é</a:t>
                      </a:r>
                      <a:r>
                        <a:rPr lang="fr-FR" sz="900" spc="15"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o</a:t>
                      </a:r>
                      <a:r>
                        <a:rPr sz="900" spc="1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é </a:t>
                      </a: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ar</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n</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t</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s</a:t>
                      </a:r>
                      <a:r>
                        <a:rPr sz="900" spc="1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r</a:t>
                      </a:r>
                      <a:r>
                        <a:rPr sz="900" spc="15"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tr</a:t>
                      </a:r>
                      <a:r>
                        <a:rPr sz="900" spc="15" dirty="0">
                          <a:solidFill>
                            <a:schemeClr val="tx1"/>
                          </a:solidFill>
                          <a:latin typeface="Avenir LT Std 35 Light" pitchFamily="34" charset="0"/>
                          <a:cs typeface="Century Gothic"/>
                        </a:rPr>
                        <a:t>a</a:t>
                      </a:r>
                      <a:r>
                        <a:rPr sz="900" dirty="0">
                          <a:solidFill>
                            <a:schemeClr val="tx1"/>
                          </a:solidFill>
                          <a:latin typeface="Avenir LT Std 35 Light" pitchFamily="34" charset="0"/>
                          <a:cs typeface="Century Gothic"/>
                        </a:rPr>
                        <a:t>it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du</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ti</a:t>
                      </a:r>
                      <a:r>
                        <a:rPr sz="900" spc="-10" dirty="0">
                          <a:solidFill>
                            <a:schemeClr val="tx1"/>
                          </a:solidFill>
                          <a:latin typeface="Avenir LT Std 35 Light" pitchFamily="34" charset="0"/>
                          <a:cs typeface="Century Gothic"/>
                        </a:rPr>
                        <a:t>tr</a:t>
                      </a:r>
                      <a:r>
                        <a:rPr sz="900" dirty="0">
                          <a:solidFill>
                            <a:schemeClr val="tx1"/>
                          </a:solidFill>
                          <a:latin typeface="Avenir LT Std 35 Light" pitchFamily="34" charset="0"/>
                          <a:cs typeface="Century Gothic"/>
                        </a:rPr>
                        <a:t>e +</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pp</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t</a:t>
                      </a:r>
                    </a:p>
                  </a:txBody>
                  <a:tcPr marL="0" marR="0" marT="0" marB="0"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108000" marR="56515">
                        <a:lnSpc>
                          <a:spcPct val="110000"/>
                        </a:lnSpc>
                      </a:pPr>
                      <a:r>
                        <a:rPr sz="900" b="0" spc="10" dirty="0">
                          <a:solidFill>
                            <a:srgbClr val="FFFFFF"/>
                          </a:solidFill>
                          <a:latin typeface="Avenir LT Std 65 Medium" pitchFamily="34" charset="0"/>
                          <a:cs typeface="Arial"/>
                        </a:rPr>
                        <a:t>B</a:t>
                      </a:r>
                      <a:r>
                        <a:rPr sz="900" b="0" spc="-10" dirty="0">
                          <a:solidFill>
                            <a:srgbClr val="FFFFFF"/>
                          </a:solidFill>
                          <a:latin typeface="Avenir LT Std 65 Medium" pitchFamily="34" charset="0"/>
                          <a:cs typeface="Arial"/>
                        </a:rPr>
                        <a:t>I</a:t>
                      </a:r>
                      <a:r>
                        <a:rPr sz="900" b="0" spc="10" dirty="0">
                          <a:solidFill>
                            <a:srgbClr val="FFFFFF"/>
                          </a:solidFill>
                          <a:latin typeface="Avenir LT Std 65 Medium" pitchFamily="34" charset="0"/>
                          <a:cs typeface="Arial"/>
                        </a:rPr>
                        <a:t>LLE</a:t>
                      </a:r>
                      <a:r>
                        <a:rPr sz="900" b="0" dirty="0">
                          <a:solidFill>
                            <a:srgbClr val="FFFFFF"/>
                          </a:solidFill>
                          <a:latin typeface="Avenir LT Std 65 Medium" pitchFamily="34" charset="0"/>
                          <a:cs typeface="Arial"/>
                        </a:rPr>
                        <a:t>T</a:t>
                      </a:r>
                      <a:r>
                        <a:rPr sz="900" b="0" spc="-5" dirty="0">
                          <a:solidFill>
                            <a:srgbClr val="FFFFFF"/>
                          </a:solidFill>
                          <a:latin typeface="Avenir LT Std 65 Medium" pitchFamily="34" charset="0"/>
                          <a:cs typeface="Arial"/>
                        </a:rPr>
                        <a:t> </a:t>
                      </a:r>
                      <a:r>
                        <a:rPr sz="900" b="0" dirty="0">
                          <a:solidFill>
                            <a:srgbClr val="FFFFFF"/>
                          </a:solidFill>
                          <a:latin typeface="Avenir LT Std 65 Medium" pitchFamily="34" charset="0"/>
                          <a:cs typeface="Arial"/>
                        </a:rPr>
                        <a:t>M</a:t>
                      </a:r>
                      <a:r>
                        <a:rPr sz="900" b="0" spc="10" dirty="0">
                          <a:solidFill>
                            <a:srgbClr val="FFFFFF"/>
                          </a:solidFill>
                          <a:latin typeface="Avenir LT Std 65 Medium" pitchFamily="34" charset="0"/>
                          <a:cs typeface="Arial"/>
                        </a:rPr>
                        <a:t>OB</a:t>
                      </a:r>
                      <a:r>
                        <a:rPr sz="900" b="0" spc="5" dirty="0">
                          <a:solidFill>
                            <a:srgbClr val="FFFFFF"/>
                          </a:solidFill>
                          <a:latin typeface="Avenir LT Std 65 Medium" pitchFamily="34" charset="0"/>
                          <a:cs typeface="Arial"/>
                        </a:rPr>
                        <a:t>I</a:t>
                      </a:r>
                      <a:r>
                        <a:rPr sz="900" b="0" spc="-5" dirty="0">
                          <a:solidFill>
                            <a:srgbClr val="FFFFFF"/>
                          </a:solidFill>
                          <a:latin typeface="Avenir LT Std 65 Medium" pitchFamily="34" charset="0"/>
                          <a:cs typeface="Arial"/>
                        </a:rPr>
                        <a:t>L</a:t>
                      </a:r>
                      <a:r>
                        <a:rPr sz="900" b="0" dirty="0">
                          <a:solidFill>
                            <a:srgbClr val="FFFFFF"/>
                          </a:solidFill>
                          <a:latin typeface="Avenir LT Std 65 Medium" pitchFamily="34" charset="0"/>
                          <a:cs typeface="Arial"/>
                        </a:rPr>
                        <a:t>E</a:t>
                      </a:r>
                      <a:r>
                        <a:rPr sz="900" b="0" spc="-5" dirty="0">
                          <a:solidFill>
                            <a:srgbClr val="FFFFFF"/>
                          </a:solidFill>
                          <a:latin typeface="Avenir LT Std 65 Medium" pitchFamily="34" charset="0"/>
                          <a:cs typeface="Arial"/>
                        </a:rPr>
                        <a:t> </a:t>
                      </a:r>
                      <a:r>
                        <a:rPr sz="900" b="0" spc="5" dirty="0">
                          <a:solidFill>
                            <a:srgbClr val="FFFFFF"/>
                          </a:solidFill>
                          <a:latin typeface="Avenir LT Std 65 Medium" pitchFamily="34" charset="0"/>
                          <a:cs typeface="Arial"/>
                        </a:rPr>
                        <a:t>I</a:t>
                      </a:r>
                      <a:r>
                        <a:rPr sz="900" b="0" spc="10" dirty="0">
                          <a:solidFill>
                            <a:srgbClr val="FFFFFF"/>
                          </a:solidFill>
                          <a:latin typeface="Avenir LT Std 65 Medium" pitchFamily="34" charset="0"/>
                          <a:cs typeface="Arial"/>
                        </a:rPr>
                        <a:t>LL</a:t>
                      </a:r>
                      <a:r>
                        <a:rPr sz="900" b="0" spc="5" dirty="0">
                          <a:solidFill>
                            <a:srgbClr val="FFFFFF"/>
                          </a:solidFill>
                          <a:latin typeface="Avenir LT Std 65 Medium" pitchFamily="34" charset="0"/>
                          <a:cs typeface="Arial"/>
                        </a:rPr>
                        <a:t>I</a:t>
                      </a:r>
                      <a:r>
                        <a:rPr sz="900" b="0" dirty="0">
                          <a:solidFill>
                            <a:srgbClr val="FFFFFF"/>
                          </a:solidFill>
                          <a:latin typeface="Avenir LT Std 65 Medium" pitchFamily="34" charset="0"/>
                          <a:cs typeface="Arial"/>
                        </a:rPr>
                        <a:t>S</a:t>
                      </a:r>
                      <a:r>
                        <a:rPr sz="900" b="0" spc="5" dirty="0">
                          <a:solidFill>
                            <a:srgbClr val="FFFFFF"/>
                          </a:solidFill>
                          <a:latin typeface="Avenir LT Std 65 Medium" pitchFamily="34" charset="0"/>
                          <a:cs typeface="Arial"/>
                        </a:rPr>
                        <a:t>I</a:t>
                      </a:r>
                      <a:r>
                        <a:rPr sz="900" b="0" spc="10" dirty="0">
                          <a:solidFill>
                            <a:srgbClr val="FFFFFF"/>
                          </a:solidFill>
                          <a:latin typeface="Avenir LT Std 65 Medium" pitchFamily="34" charset="0"/>
                          <a:cs typeface="Arial"/>
                        </a:rPr>
                        <a:t>BL</a:t>
                      </a:r>
                      <a:r>
                        <a:rPr sz="900" b="0" dirty="0">
                          <a:solidFill>
                            <a:srgbClr val="FFFFFF"/>
                          </a:solidFill>
                          <a:latin typeface="Avenir LT Std 65 Medium" pitchFamily="34" charset="0"/>
                          <a:cs typeface="Arial"/>
                        </a:rPr>
                        <a:t>E</a:t>
                      </a:r>
                      <a:r>
                        <a:rPr sz="900" b="0" spc="-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a:t>
                      </a:r>
                      <a:r>
                        <a:rPr sz="900" b="0" spc="10" dirty="0">
                          <a:solidFill>
                            <a:srgbClr val="FFFFFF"/>
                          </a:solidFill>
                          <a:latin typeface="Avenir LT Std 65 Medium" pitchFamily="34" charset="0"/>
                          <a:cs typeface="Arial"/>
                        </a:rPr>
                        <a:t>ÉCR</a:t>
                      </a:r>
                      <a:r>
                        <a:rPr sz="900" b="0" dirty="0">
                          <a:solidFill>
                            <a:srgbClr val="FFFFFF"/>
                          </a:solidFill>
                          <a:latin typeface="Avenir LT Std 65 Medium" pitchFamily="34" charset="0"/>
                          <a:cs typeface="Arial"/>
                        </a:rPr>
                        <a:t>AN</a:t>
                      </a:r>
                      <a:r>
                        <a:rPr sz="900" b="0" spc="-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CASS</a:t>
                      </a:r>
                      <a:r>
                        <a:rPr sz="900" b="0" dirty="0">
                          <a:solidFill>
                            <a:srgbClr val="FFFFFF"/>
                          </a:solidFill>
                          <a:latin typeface="Avenir LT Std 65 Medium" pitchFamily="34" charset="0"/>
                          <a:cs typeface="Arial"/>
                        </a:rPr>
                        <a:t>É, </a:t>
                      </a:r>
                      <a:r>
                        <a:rPr sz="900" b="0" spc="10" dirty="0">
                          <a:solidFill>
                            <a:srgbClr val="FFFFFF"/>
                          </a:solidFill>
                          <a:latin typeface="Avenir LT Std 65 Medium" pitchFamily="34" charset="0"/>
                          <a:cs typeface="Arial"/>
                        </a:rPr>
                        <a:t>P</a:t>
                      </a:r>
                      <a:r>
                        <a:rPr sz="900" b="0" dirty="0">
                          <a:solidFill>
                            <a:srgbClr val="FFFFFF"/>
                          </a:solidFill>
                          <a:latin typeface="Avenir LT Std 65 Medium" pitchFamily="34" charset="0"/>
                          <a:cs typeface="Arial"/>
                        </a:rPr>
                        <a:t>A</a:t>
                      </a:r>
                      <a:r>
                        <a:rPr sz="900" b="0" spc="10" dirty="0">
                          <a:solidFill>
                            <a:srgbClr val="FFFFFF"/>
                          </a:solidFill>
                          <a:latin typeface="Avenir LT Std 65 Medium" pitchFamily="34" charset="0"/>
                          <a:cs typeface="Arial"/>
                        </a:rPr>
                        <a:t>NN</a:t>
                      </a:r>
                      <a:r>
                        <a:rPr sz="900" b="0" dirty="0">
                          <a:solidFill>
                            <a:srgbClr val="FFFFFF"/>
                          </a:solidFill>
                          <a:latin typeface="Avenir LT Std 65 Medium" pitchFamily="34" charset="0"/>
                          <a:cs typeface="Arial"/>
                        </a:rPr>
                        <a:t>E</a:t>
                      </a:r>
                      <a:r>
                        <a:rPr sz="900" b="0" spc="-1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D</a:t>
                      </a:r>
                      <a:r>
                        <a:rPr sz="900" b="0" dirty="0">
                          <a:solidFill>
                            <a:srgbClr val="FFFFFF"/>
                          </a:solidFill>
                          <a:latin typeface="Avenir LT Std 65 Medium" pitchFamily="34" charset="0"/>
                          <a:cs typeface="Arial"/>
                        </a:rPr>
                        <a:t>E</a:t>
                      </a:r>
                      <a:r>
                        <a:rPr sz="900" b="0" spc="-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B</a:t>
                      </a:r>
                      <a:r>
                        <a:rPr sz="900" b="0" dirty="0">
                          <a:solidFill>
                            <a:srgbClr val="FFFFFF"/>
                          </a:solidFill>
                          <a:latin typeface="Avenir LT Std 65 Medium" pitchFamily="34" charset="0"/>
                          <a:cs typeface="Arial"/>
                        </a:rPr>
                        <a:t>A</a:t>
                      </a:r>
                      <a:r>
                        <a:rPr sz="900" b="0" spc="10" dirty="0">
                          <a:solidFill>
                            <a:srgbClr val="FFFFFF"/>
                          </a:solidFill>
                          <a:latin typeface="Avenir LT Std 65 Medium" pitchFamily="34" charset="0"/>
                          <a:cs typeface="Arial"/>
                        </a:rPr>
                        <a:t>TTER</a:t>
                      </a:r>
                      <a:r>
                        <a:rPr sz="900" b="0" spc="-10" dirty="0">
                          <a:solidFill>
                            <a:srgbClr val="FFFFFF"/>
                          </a:solidFill>
                          <a:latin typeface="Avenir LT Std 65 Medium" pitchFamily="34" charset="0"/>
                          <a:cs typeface="Arial"/>
                        </a:rPr>
                        <a:t>I</a:t>
                      </a:r>
                      <a:r>
                        <a:rPr sz="900" b="0" spc="10" dirty="0">
                          <a:solidFill>
                            <a:srgbClr val="FFFFFF"/>
                          </a:solidFill>
                          <a:latin typeface="Avenir LT Std 65 Medium" pitchFamily="34" charset="0"/>
                          <a:cs typeface="Arial"/>
                        </a:rPr>
                        <a:t>E</a:t>
                      </a:r>
                      <a:r>
                        <a:rPr sz="900" b="0" spc="5" dirty="0">
                          <a:solidFill>
                            <a:srgbClr val="FFFFFF"/>
                          </a:solidFill>
                          <a:latin typeface="Avenir LT Std 65 Medium" pitchFamily="34" charset="0"/>
                          <a:cs typeface="Arial"/>
                        </a:rPr>
                        <a:t>…</a:t>
                      </a:r>
                      <a:r>
                        <a:rPr sz="900" b="0" dirty="0">
                          <a:solidFill>
                            <a:srgbClr val="FFFFFF"/>
                          </a:solidFill>
                          <a:latin typeface="Avenir LT Std 65 Medium" pitchFamily="34" charset="0"/>
                          <a:cs typeface="Arial"/>
                        </a:rPr>
                        <a:t>)</a:t>
                      </a:r>
                      <a:endParaRPr sz="900" b="0" dirty="0">
                        <a:latin typeface="Avenir LT Std 65 Medium" pitchFamily="34" charset="0"/>
                        <a:cs typeface="Arial"/>
                      </a:endParaRPr>
                    </a:p>
                  </a:txBody>
                  <a:tcPr marL="0" marR="0" marT="0" marB="0"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48260" marR="1327150" defTabSz="2400300">
                        <a:lnSpc>
                          <a:spcPct val="117100"/>
                        </a:lnSpc>
                      </a:pPr>
                      <a:r>
                        <a:rPr sz="900" b="0" spc="5" dirty="0">
                          <a:solidFill>
                            <a:schemeClr val="tx1"/>
                          </a:solidFill>
                          <a:latin typeface="Avenir LT Std 35 Light" pitchFamily="34" charset="0"/>
                          <a:cs typeface="Century Gothic"/>
                        </a:rPr>
                        <a:t>L</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l</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nt </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t </a:t>
                      </a:r>
                      <a:r>
                        <a:rPr sz="900" b="0" spc="-5" dirty="0">
                          <a:solidFill>
                            <a:schemeClr val="tx1"/>
                          </a:solidFill>
                          <a:latin typeface="Avenir LT Std 35 Light" pitchFamily="34" charset="0"/>
                          <a:cs typeface="Century Gothic"/>
                        </a:rPr>
                        <a:t>co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dé</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a:t>
                      </a:r>
                      <a:r>
                        <a:rPr sz="900" b="0" dirty="0">
                          <a:solidFill>
                            <a:schemeClr val="tx1"/>
                          </a:solidFill>
                          <a:latin typeface="Avenir LT Std 35 Light" pitchFamily="34" charset="0"/>
                          <a:cs typeface="Century Gothic"/>
                        </a:rPr>
                        <a:t>: </a:t>
                      </a:r>
                      <a:r>
                        <a:rPr sz="900" b="0" spc="-5" dirty="0" err="1">
                          <a:solidFill>
                            <a:schemeClr val="tx1"/>
                          </a:solidFill>
                          <a:latin typeface="Avenir LT Std 35 Light" pitchFamily="34" charset="0"/>
                          <a:cs typeface="Century Gothic"/>
                        </a:rPr>
                        <a:t>P</a:t>
                      </a:r>
                      <a:r>
                        <a:rPr sz="900" b="0" dirty="0" err="1">
                          <a:solidFill>
                            <a:schemeClr val="tx1"/>
                          </a:solidFill>
                          <a:latin typeface="Avenir LT Std 35 Light" pitchFamily="34" charset="0"/>
                          <a:cs typeface="Century Gothic"/>
                        </a:rPr>
                        <a:t>e</a:t>
                      </a:r>
                      <a:r>
                        <a:rPr sz="900" b="0" spc="-10" dirty="0" err="1">
                          <a:solidFill>
                            <a:schemeClr val="tx1"/>
                          </a:solidFill>
                          <a:latin typeface="Avenir LT Std 35 Light" pitchFamily="34" charset="0"/>
                          <a:cs typeface="Century Gothic"/>
                        </a:rPr>
                        <a:t>r</a:t>
                      </a:r>
                      <a:r>
                        <a:rPr sz="900" b="0" spc="5" dirty="0" err="1">
                          <a:solidFill>
                            <a:schemeClr val="tx1"/>
                          </a:solidFill>
                          <a:latin typeface="Avenir LT Std 35 Light" pitchFamily="34" charset="0"/>
                          <a:cs typeface="Century Gothic"/>
                        </a:rPr>
                        <a:t>c</a:t>
                      </a:r>
                      <a:r>
                        <a:rPr sz="900" b="0" dirty="0" err="1">
                          <a:solidFill>
                            <a:schemeClr val="tx1"/>
                          </a:solidFill>
                          <a:latin typeface="Avenir LT Std 35 Light" pitchFamily="34" charset="0"/>
                          <a:cs typeface="Century Gothic"/>
                        </a:rPr>
                        <a:t>e</a:t>
                      </a:r>
                      <a:r>
                        <a:rPr sz="900" b="0" spc="-5" dirty="0" err="1">
                          <a:solidFill>
                            <a:schemeClr val="tx1"/>
                          </a:solidFill>
                          <a:latin typeface="Avenir LT Std 35 Light" pitchFamily="34" charset="0"/>
                          <a:cs typeface="Century Gothic"/>
                        </a:rPr>
                        <a:t>v</a:t>
                      </a:r>
                      <a:r>
                        <a:rPr sz="900" b="0" spc="10" dirty="0" err="1">
                          <a:solidFill>
                            <a:schemeClr val="tx1"/>
                          </a:solidFill>
                          <a:latin typeface="Avenir LT Std 35 Light" pitchFamily="34" charset="0"/>
                          <a:cs typeface="Century Gothic"/>
                        </a:rPr>
                        <a:t>o</a:t>
                      </a:r>
                      <a:r>
                        <a:rPr sz="900" b="0" dirty="0" err="1">
                          <a:solidFill>
                            <a:schemeClr val="tx1"/>
                          </a:solidFill>
                          <a:latin typeface="Avenir LT Std 35 Light" pitchFamily="34" charset="0"/>
                          <a:cs typeface="Century Gothic"/>
                        </a:rPr>
                        <a:t>ir</a:t>
                      </a:r>
                      <a:r>
                        <a:rPr sz="900" b="0" spc="-10" dirty="0">
                          <a:solidFill>
                            <a:schemeClr val="tx1"/>
                          </a:solidFill>
                          <a:latin typeface="Avenir LT Std 35 Light" pitchFamily="34" charset="0"/>
                          <a:cs typeface="Century Gothic"/>
                        </a:rPr>
                        <a:t> </a:t>
                      </a:r>
                      <a:r>
                        <a:rPr lang="fr-FR" sz="900" b="0" spc="-10" dirty="0">
                          <a:solidFill>
                            <a:schemeClr val="tx1"/>
                          </a:solidFill>
                          <a:latin typeface="Avenir LT Std 35 Light" pitchFamily="34" charset="0"/>
                          <a:cs typeface="Century Gothic"/>
                        </a:rPr>
                        <a:t>un</a:t>
                      </a:r>
                      <a:r>
                        <a:rPr sz="900" b="0" spc="-10"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llet</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au</a:t>
                      </a:r>
                      <a:r>
                        <a:rPr lang="fr-FR" sz="900" b="0" spc="5" baseline="0" dirty="0">
                          <a:solidFill>
                            <a:schemeClr val="tx1"/>
                          </a:solidFill>
                          <a:latin typeface="Avenir LT Std 35 Light" pitchFamily="34" charset="0"/>
                          <a:cs typeface="Century Gothic"/>
                        </a:rPr>
                        <a:t> Barème  C</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tr</a:t>
                      </a:r>
                      <a:r>
                        <a:rPr sz="900" b="0" dirty="0">
                          <a:solidFill>
                            <a:schemeClr val="tx1"/>
                          </a:solidFill>
                          <a:latin typeface="Avenir LT Std 35 Light" pitchFamily="34" charset="0"/>
                          <a:cs typeface="Century Gothic"/>
                        </a:rPr>
                        <a:t>ôle.</a:t>
                      </a:r>
                    </a:p>
                    <a:p>
                      <a:pPr marL="83185" marR="55244" indent="-33655">
                        <a:lnSpc>
                          <a:spcPts val="1000"/>
                        </a:lnSpc>
                        <a:spcBef>
                          <a:spcPts val="45"/>
                        </a:spcBef>
                      </a:pPr>
                      <a:r>
                        <a:rPr sz="900" b="0" spc="-15"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o</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er</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le </a:t>
                      </a:r>
                      <a:r>
                        <a:rPr sz="900" b="0" spc="5" dirty="0">
                          <a:solidFill>
                            <a:schemeClr val="tx1"/>
                          </a:solidFill>
                          <a:latin typeface="Avenir LT Std 35 Light" pitchFamily="34" charset="0"/>
                          <a:cs typeface="Century Gothic"/>
                        </a:rPr>
                        <a:t>b</a:t>
                      </a:r>
                      <a:r>
                        <a:rPr sz="900" b="0" spc="-5" dirty="0">
                          <a:solidFill>
                            <a:schemeClr val="tx1"/>
                          </a:solidFill>
                          <a:latin typeface="Avenir LT Std 35 Light" pitchFamily="34" charset="0"/>
                          <a:cs typeface="Century Gothic"/>
                        </a:rPr>
                        <a:t>u</a:t>
                      </a:r>
                      <a:r>
                        <a:rPr sz="900" b="0" dirty="0">
                          <a:solidFill>
                            <a:schemeClr val="tx1"/>
                          </a:solidFill>
                          <a:latin typeface="Avenir LT Std 35 Light" pitchFamily="34" charset="0"/>
                          <a:cs typeface="Century Gothic"/>
                        </a:rPr>
                        <a:t>llet</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llet </a:t>
                      </a:r>
                      <a:r>
                        <a:rPr sz="900" b="0" spc="-5" dirty="0">
                          <a:solidFill>
                            <a:schemeClr val="tx1"/>
                          </a:solidFill>
                          <a:latin typeface="Avenir LT Std 35 Light" pitchFamily="34" charset="0"/>
                          <a:cs typeface="Century Gothic"/>
                        </a:rPr>
                        <a:t>m</a:t>
                      </a:r>
                      <a:r>
                        <a:rPr sz="900" b="0" dirty="0">
                          <a:solidFill>
                            <a:schemeClr val="tx1"/>
                          </a:solidFill>
                          <a:latin typeface="Avenir LT Std 35 Light" pitchFamily="34" charset="0"/>
                          <a:cs typeface="Century Gothic"/>
                        </a:rPr>
                        <a:t>o</a:t>
                      </a:r>
                      <a:r>
                        <a:rPr sz="900" b="0" spc="1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le </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lli</a:t>
                      </a:r>
                      <a:r>
                        <a:rPr sz="900" b="0" spc="5" dirty="0">
                          <a:solidFill>
                            <a:schemeClr val="tx1"/>
                          </a:solidFill>
                          <a:latin typeface="Avenir LT Std 35 Light" pitchFamily="34" charset="0"/>
                          <a:cs typeface="Century Gothic"/>
                        </a:rPr>
                        <a:t>s</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b</a:t>
                      </a:r>
                      <a:r>
                        <a:rPr sz="900" b="0" dirty="0">
                          <a:solidFill>
                            <a:schemeClr val="tx1"/>
                          </a:solidFill>
                          <a:latin typeface="Avenir LT Std 35 Light" pitchFamily="34" charset="0"/>
                          <a:cs typeface="Century Gothic"/>
                        </a:rPr>
                        <a:t>le »</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t>
                      </a:r>
                      <a:r>
                        <a:rPr sz="900" b="0" spc="5"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pp</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t</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t>
                      </a:r>
                      <a:r>
                        <a:rPr sz="900" b="0" spc="5"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r</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t</a:t>
                      </a:r>
                      <a:r>
                        <a:rPr sz="900" b="0" spc="1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r</a:t>
                      </a:r>
                      <a:endParaRPr lang="fr-FR" sz="900" b="0" dirty="0">
                        <a:solidFill>
                          <a:schemeClr val="tx1"/>
                        </a:solidFill>
                        <a:latin typeface="Avenir LT Std 35 Light" pitchFamily="34" charset="0"/>
                        <a:cs typeface="Century Gothic"/>
                      </a:endParaRPr>
                    </a:p>
                    <a:p>
                      <a:pPr marL="83185" marR="55244" indent="-33655">
                        <a:lnSpc>
                          <a:spcPts val="1000"/>
                        </a:lnSpc>
                        <a:spcBef>
                          <a:spcPts val="45"/>
                        </a:spcBef>
                      </a:pPr>
                      <a:r>
                        <a:rPr lang="fr-FR" sz="900" b="0" spc="5" dirty="0">
                          <a:solidFill>
                            <a:schemeClr val="tx1"/>
                          </a:solidFill>
                          <a:latin typeface="Avenir LT Std 35 Light" pitchFamily="34" charset="0"/>
                          <a:cs typeface="Century Gothic"/>
                        </a:rPr>
                        <a:t>le c</a:t>
                      </a:r>
                      <a:r>
                        <a:rPr sz="900" b="0" dirty="0" err="1">
                          <a:solidFill>
                            <a:schemeClr val="tx1"/>
                          </a:solidFill>
                          <a:latin typeface="Avenir LT Std 35 Light" pitchFamily="34" charset="0"/>
                          <a:cs typeface="Century Gothic"/>
                        </a:rPr>
                        <a:t>l</a:t>
                      </a:r>
                      <a:r>
                        <a:rPr sz="900" b="0" spc="-10" dirty="0" err="1">
                          <a:solidFill>
                            <a:schemeClr val="tx1"/>
                          </a:solidFill>
                          <a:latin typeface="Avenir LT Std 35 Light" pitchFamily="34" charset="0"/>
                          <a:cs typeface="Century Gothic"/>
                        </a:rPr>
                        <a:t>i</a:t>
                      </a:r>
                      <a:r>
                        <a:rPr sz="900" b="0" dirty="0" err="1">
                          <a:solidFill>
                            <a:schemeClr val="tx1"/>
                          </a:solidFill>
                          <a:latin typeface="Avenir LT Std 35 Light" pitchFamily="34" charset="0"/>
                          <a:cs typeface="Century Gothic"/>
                        </a:rPr>
                        <a:t>e</a:t>
                      </a:r>
                      <a:r>
                        <a:rPr sz="900" b="0" spc="5" dirty="0" err="1">
                          <a:solidFill>
                            <a:schemeClr val="tx1"/>
                          </a:solidFill>
                          <a:latin typeface="Avenir LT Std 35 Light" pitchFamily="34" charset="0"/>
                          <a:cs typeface="Century Gothic"/>
                        </a:rPr>
                        <a:t>n</a:t>
                      </a:r>
                      <a:r>
                        <a:rPr sz="900" b="0" dirty="0" err="1">
                          <a:solidFill>
                            <a:schemeClr val="tx1"/>
                          </a:solidFill>
                          <a:latin typeface="Avenir LT Std 35 Light" pitchFamily="34" charset="0"/>
                          <a:cs typeface="Century Gothic"/>
                        </a:rPr>
                        <a:t>t</a:t>
                      </a:r>
                      <a:r>
                        <a:rPr lang="fr-FR" sz="900" b="0" baseline="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v</a:t>
                      </a:r>
                      <a:r>
                        <a:rPr sz="900" b="0"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s </a:t>
                      </a:r>
                      <a:r>
                        <a:rPr lang="fr-FR" sz="900" b="0" spc="5" dirty="0">
                          <a:solidFill>
                            <a:schemeClr val="tx1"/>
                          </a:solidFill>
                          <a:latin typeface="Avenir LT Std 35 Light" pitchFamily="34" charset="0"/>
                          <a:cs typeface="Century Gothic"/>
                        </a:rPr>
                        <a:t>le CRC</a:t>
                      </a:r>
                      <a:endParaRPr sz="900" b="0" dirty="0">
                        <a:solidFill>
                          <a:schemeClr val="tx1"/>
                        </a:solidFill>
                        <a:latin typeface="Avenir LT Std 35 Light" pitchFamily="34" charset="0"/>
                        <a:cs typeface="Century Gothic"/>
                      </a:endParaRPr>
                    </a:p>
                    <a:p>
                      <a:pPr marL="48260">
                        <a:lnSpc>
                          <a:spcPct val="100000"/>
                        </a:lnSpc>
                        <a:spcBef>
                          <a:spcPts val="80"/>
                        </a:spcBef>
                      </a:pPr>
                      <a:r>
                        <a:rPr sz="900" b="0" spc="-5" dirty="0">
                          <a:solidFill>
                            <a:schemeClr val="tx1"/>
                          </a:solidFill>
                          <a:latin typeface="Avenir LT Std 35 Light" pitchFamily="34" charset="0"/>
                          <a:cs typeface="Century Gothic"/>
                        </a:rPr>
                        <a:t>P</a:t>
                      </a:r>
                      <a:r>
                        <a:rPr sz="900" b="0" dirty="0">
                          <a:solidFill>
                            <a:schemeClr val="tx1"/>
                          </a:solidFill>
                          <a:latin typeface="Avenir LT Std 35 Light" pitchFamily="34" charset="0"/>
                          <a:cs typeface="Century Gothic"/>
                        </a:rPr>
                        <a:t>V :</a:t>
                      </a:r>
                      <a:r>
                        <a:rPr sz="900" b="0" spc="-5"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p</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c</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er «</a:t>
                      </a:r>
                      <a:r>
                        <a:rPr sz="900" b="0" spc="-10"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llet</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m</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le</a:t>
                      </a:r>
                      <a:r>
                        <a:rPr sz="900" b="0" spc="10"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ll</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s</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b</a:t>
                      </a:r>
                      <a:r>
                        <a:rPr sz="900" b="0" dirty="0">
                          <a:solidFill>
                            <a:schemeClr val="tx1"/>
                          </a:solidFill>
                          <a:latin typeface="Avenir LT Std 35 Light" pitchFamily="34" charset="0"/>
                          <a:cs typeface="Century Gothic"/>
                        </a:rPr>
                        <a:t>le » +</a:t>
                      </a:r>
                      <a:r>
                        <a:rPr sz="900" b="0" spc="-5"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pp</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t</a:t>
                      </a:r>
                    </a:p>
                  </a:txBody>
                  <a:tcPr marL="0" marR="0" marT="0" marB="0"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1"/>
                  </a:ext>
                </a:extLst>
              </a:tr>
              <a:tr h="838200">
                <a:tc>
                  <a:txBody>
                    <a:bodyPr/>
                    <a:lstStyle/>
                    <a:p>
                      <a:pPr marL="108000" marR="283845">
                        <a:lnSpc>
                          <a:spcPct val="110000"/>
                        </a:lnSpc>
                      </a:pPr>
                      <a:r>
                        <a:rPr sz="900" spc="10" dirty="0">
                          <a:solidFill>
                            <a:srgbClr val="FFFFFF"/>
                          </a:solidFill>
                          <a:latin typeface="Avenir LT Std 65 Medium" pitchFamily="34" charset="0"/>
                          <a:cs typeface="Arial"/>
                        </a:rPr>
                        <a:t>B</a:t>
                      </a:r>
                      <a:r>
                        <a:rPr sz="900" spc="-1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LLE</a:t>
                      </a:r>
                      <a:r>
                        <a:rPr sz="900" dirty="0">
                          <a:solidFill>
                            <a:srgbClr val="FFFFFF"/>
                          </a:solidFill>
                          <a:latin typeface="Avenir LT Std 65 Medium" pitchFamily="34" charset="0"/>
                          <a:cs typeface="Arial"/>
                        </a:rPr>
                        <a:t>T</a:t>
                      </a:r>
                      <a:r>
                        <a:rPr sz="900" spc="-5" dirty="0">
                          <a:solidFill>
                            <a:srgbClr val="FFFFFF"/>
                          </a:solidFill>
                          <a:latin typeface="Avenir LT Std 65 Medium" pitchFamily="34" charset="0"/>
                          <a:cs typeface="Arial"/>
                        </a:rPr>
                        <a:t> </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M</a:t>
                      </a:r>
                      <a:r>
                        <a:rPr sz="900" spc="10" dirty="0">
                          <a:solidFill>
                            <a:srgbClr val="FFFFFF"/>
                          </a:solidFill>
                          <a:latin typeface="Avenir LT Std 65 Medium" pitchFamily="34" charset="0"/>
                          <a:cs typeface="Arial"/>
                        </a:rPr>
                        <a:t>PR</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MÉ</a:t>
                      </a:r>
                      <a:r>
                        <a:rPr sz="900" spc="-5"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F</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LS</a:t>
                      </a:r>
                      <a:r>
                        <a:rPr sz="900"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F</a:t>
                      </a:r>
                      <a:r>
                        <a:rPr sz="900" spc="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É,</a:t>
                      </a:r>
                      <a:r>
                        <a:rPr sz="900" spc="-10"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RA</a:t>
                      </a:r>
                      <a:r>
                        <a:rPr sz="900" spc="-5" dirty="0">
                          <a:solidFill>
                            <a:srgbClr val="FFFFFF"/>
                          </a:solidFill>
                          <a:latin typeface="Avenir LT Std 65 Medium" pitchFamily="34" charset="0"/>
                          <a:cs typeface="Arial"/>
                        </a:rPr>
                        <a:t>T</a:t>
                      </a:r>
                      <a:r>
                        <a:rPr sz="900" spc="10" dirty="0">
                          <a:solidFill>
                            <a:srgbClr val="FFFFFF"/>
                          </a:solidFill>
                          <a:latin typeface="Avenir LT Std 65 Medium" pitchFamily="34" charset="0"/>
                          <a:cs typeface="Arial"/>
                        </a:rPr>
                        <a:t>URÉ</a:t>
                      </a:r>
                      <a:r>
                        <a:rPr sz="900" dirty="0">
                          <a:solidFill>
                            <a:srgbClr val="FFFFFF"/>
                          </a:solidFill>
                          <a:latin typeface="Avenir LT Std 65 Medium" pitchFamily="34" charset="0"/>
                          <a:cs typeface="Arial"/>
                        </a:rPr>
                        <a:t>, </a:t>
                      </a:r>
                      <a:r>
                        <a:rPr sz="900" spc="10" dirty="0">
                          <a:solidFill>
                            <a:srgbClr val="FFFFFF"/>
                          </a:solidFill>
                          <a:latin typeface="Avenir LT Std 65 Medium" pitchFamily="34" charset="0"/>
                          <a:cs typeface="Arial"/>
                        </a:rPr>
                        <a:t>S</a:t>
                      </a:r>
                      <a:r>
                        <a:rPr sz="900" dirty="0">
                          <a:solidFill>
                            <a:srgbClr val="FFFFFF"/>
                          </a:solidFill>
                          <a:latin typeface="Avenir LT Std 65 Medium" pitchFamily="34" charset="0"/>
                          <a:cs typeface="Arial"/>
                        </a:rPr>
                        <a:t>U</a:t>
                      </a:r>
                      <a:r>
                        <a:rPr sz="900" spc="10" dirty="0">
                          <a:solidFill>
                            <a:srgbClr val="FFFFFF"/>
                          </a:solidFill>
                          <a:latin typeface="Avenir LT Std 65 Medium" pitchFamily="34" charset="0"/>
                          <a:cs typeface="Arial"/>
                        </a:rPr>
                        <a:t>RCH</a:t>
                      </a:r>
                      <a:r>
                        <a:rPr sz="900" dirty="0">
                          <a:solidFill>
                            <a:srgbClr val="FFFFFF"/>
                          </a:solidFill>
                          <a:latin typeface="Avenir LT Std 65 Medium" pitchFamily="34" charset="0"/>
                          <a:cs typeface="Arial"/>
                        </a:rPr>
                        <a:t>A</a:t>
                      </a:r>
                      <a:r>
                        <a:rPr sz="900" spc="10" dirty="0">
                          <a:solidFill>
                            <a:srgbClr val="FFFFFF"/>
                          </a:solidFill>
                          <a:latin typeface="Avenir LT Std 65 Medium" pitchFamily="34" charset="0"/>
                          <a:cs typeface="Arial"/>
                        </a:rPr>
                        <a:t>RGÉ</a:t>
                      </a:r>
                      <a:r>
                        <a:rPr sz="900" dirty="0">
                          <a:solidFill>
                            <a:srgbClr val="FFFFFF"/>
                          </a:solidFill>
                          <a:latin typeface="Avenir LT Std 65 Medium" pitchFamily="34" charset="0"/>
                          <a:cs typeface="Arial"/>
                        </a:rPr>
                        <a:t>,</a:t>
                      </a:r>
                      <a:r>
                        <a:rPr sz="900" spc="-25" dirty="0">
                          <a:solidFill>
                            <a:srgbClr val="FFFFFF"/>
                          </a:solidFill>
                          <a:latin typeface="Avenir LT Std 65 Medium" pitchFamily="34" charset="0"/>
                          <a:cs typeface="Arial"/>
                        </a:rPr>
                        <a:t> </a:t>
                      </a:r>
                      <a:r>
                        <a:rPr sz="900" spc="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NCO</a:t>
                      </a:r>
                      <a:r>
                        <a:rPr sz="900" dirty="0">
                          <a:solidFill>
                            <a:srgbClr val="FFFFFF"/>
                          </a:solidFill>
                          <a:latin typeface="Avenir LT Std 65 Medium" pitchFamily="34" charset="0"/>
                          <a:cs typeface="Arial"/>
                        </a:rPr>
                        <a:t>M</a:t>
                      </a:r>
                      <a:r>
                        <a:rPr sz="900" spc="10" dirty="0">
                          <a:solidFill>
                            <a:srgbClr val="FFFFFF"/>
                          </a:solidFill>
                          <a:latin typeface="Avenir LT Std 65 Medium" pitchFamily="34" charset="0"/>
                          <a:cs typeface="Arial"/>
                        </a:rPr>
                        <a:t>PL</a:t>
                      </a:r>
                      <a:r>
                        <a:rPr sz="900" dirty="0">
                          <a:solidFill>
                            <a:srgbClr val="FFFFFF"/>
                          </a:solidFill>
                          <a:latin typeface="Avenir LT Std 65 Medium" pitchFamily="34" charset="0"/>
                          <a:cs typeface="Arial"/>
                        </a:rPr>
                        <a:t>ET</a:t>
                      </a:r>
                      <a:endParaRPr sz="900" dirty="0">
                        <a:latin typeface="Avenir LT Std 65 Medium" pitchFamily="34" charset="0"/>
                        <a:cs typeface="Arial"/>
                      </a:endParaRPr>
                    </a:p>
                  </a:txBody>
                  <a:tcPr marL="0" marR="0" marT="0" marB="0"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48260">
                        <a:lnSpc>
                          <a:spcPct val="100000"/>
                        </a:lnSpc>
                      </a:pPr>
                      <a:r>
                        <a:rPr sz="900" b="0" spc="5" dirty="0">
                          <a:solidFill>
                            <a:schemeClr val="tx1"/>
                          </a:solidFill>
                          <a:latin typeface="Avenir LT Std 35 Light" pitchFamily="34" charset="0"/>
                          <a:cs typeface="Century Gothic"/>
                        </a:rPr>
                        <a:t>L</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l</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nt </a:t>
                      </a:r>
                      <a:r>
                        <a:rPr sz="900" b="0" spc="-5"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t </a:t>
                      </a:r>
                      <a:r>
                        <a:rPr sz="900" b="0" spc="-5" dirty="0">
                          <a:solidFill>
                            <a:schemeClr val="tx1"/>
                          </a:solidFill>
                          <a:latin typeface="Avenir LT Std 35 Light" pitchFamily="34" charset="0"/>
                          <a:cs typeface="Century Gothic"/>
                        </a:rPr>
                        <a:t>co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dé</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 </a:t>
                      </a:r>
                      <a:r>
                        <a:rPr lang="fr-FR" sz="900" b="0" spc="5" dirty="0">
                          <a:solidFill>
                            <a:schemeClr val="tx1"/>
                          </a:solidFill>
                          <a:latin typeface="Avenir LT Std 35 Light" pitchFamily="34" charset="0"/>
                          <a:cs typeface="Century Gothic"/>
                        </a:rPr>
                        <a:t>STV</a:t>
                      </a:r>
                      <a:endParaRPr sz="900" b="0" dirty="0">
                        <a:solidFill>
                          <a:schemeClr val="tx1"/>
                        </a:solidFill>
                        <a:latin typeface="Avenir LT Std 35 Light" pitchFamily="34" charset="0"/>
                        <a:cs typeface="Century Gothic"/>
                      </a:endParaRPr>
                    </a:p>
                    <a:p>
                      <a:pPr marL="48260">
                        <a:lnSpc>
                          <a:spcPct val="100000"/>
                        </a:lnSpc>
                        <a:spcBef>
                          <a:spcPts val="145"/>
                        </a:spcBef>
                      </a:pPr>
                      <a:r>
                        <a:rPr sz="900" spc="-5" dirty="0">
                          <a:solidFill>
                            <a:schemeClr val="tx1"/>
                          </a:solidFill>
                          <a:latin typeface="Avenir LT Std 35 Light" pitchFamily="34" charset="0"/>
                          <a:cs typeface="Century Gothic"/>
                        </a:rPr>
                        <a:t>P</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r</a:t>
                      </a:r>
                      <a:r>
                        <a:rP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e</a:t>
                      </a:r>
                      <a:r>
                        <a:rPr sz="900" spc="-5" dirty="0">
                          <a:solidFill>
                            <a:schemeClr val="tx1"/>
                          </a:solidFill>
                          <a:latin typeface="Avenir LT Std 35 Light" pitchFamily="34" charset="0"/>
                          <a:cs typeface="Century Gothic"/>
                        </a:rPr>
                        <a:t>v</a:t>
                      </a:r>
                      <a:r>
                        <a:rPr sz="900" spc="10" dirty="0">
                          <a:solidFill>
                            <a:schemeClr val="tx1"/>
                          </a:solidFill>
                          <a:latin typeface="Avenir LT Std 35 Light" pitchFamily="34" charset="0"/>
                          <a:cs typeface="Century Gothic"/>
                        </a:rPr>
                        <a:t>o</a:t>
                      </a:r>
                      <a:r>
                        <a:rPr sz="900" dirty="0">
                          <a:solidFill>
                            <a:schemeClr val="tx1"/>
                          </a:solidFill>
                          <a:latin typeface="Avenir LT Std 35 Light" pitchFamily="34" charset="0"/>
                          <a:cs typeface="Century Gothic"/>
                        </a:rPr>
                        <a:t>ir</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u</a:t>
                      </a:r>
                      <a:r>
                        <a:rPr sz="900" dirty="0">
                          <a:solidFill>
                            <a:schemeClr val="tx1"/>
                          </a:solidFill>
                          <a:latin typeface="Avenir LT Std 35 Light" pitchFamily="34" charset="0"/>
                          <a:cs typeface="Century Gothic"/>
                        </a:rPr>
                        <a:t>n</a:t>
                      </a:r>
                      <a:r>
                        <a:rPr sz="900" spc="-10" dirty="0">
                          <a:solidFill>
                            <a:schemeClr val="tx1"/>
                          </a:solidFill>
                          <a:latin typeface="Avenir LT Std 35 Light" pitchFamily="34" charset="0"/>
                          <a:cs typeface="Century Gothic"/>
                        </a:rPr>
                        <a:t> </a:t>
                      </a:r>
                      <a:r>
                        <a:rPr lang="fr-FR" sz="900" spc="15" dirty="0">
                          <a:solidFill>
                            <a:schemeClr val="tx1"/>
                          </a:solidFill>
                          <a:latin typeface="Avenir LT Std 35 Light" pitchFamily="34" charset="0"/>
                          <a:cs typeface="Century Gothic"/>
                        </a:rPr>
                        <a:t>STV</a:t>
                      </a:r>
                      <a:r>
                        <a:rPr lang="fr-FR" sz="900" spc="15" baseline="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au</a:t>
                      </a:r>
                      <a:r>
                        <a:rPr sz="900" spc="5" dirty="0">
                          <a:solidFill>
                            <a:schemeClr val="tx1"/>
                          </a:solidFill>
                          <a:latin typeface="Avenir LT Std 35 Light" pitchFamily="34" charset="0"/>
                          <a:cs typeface="Century Gothic"/>
                        </a:rPr>
                        <a:t> </a:t>
                      </a:r>
                      <a:r>
                        <a:rPr lang="fr-FR" sz="900" spc="-10" dirty="0">
                          <a:solidFill>
                            <a:schemeClr val="tx1"/>
                          </a:solidFill>
                          <a:latin typeface="Avenir LT Std 35 Light" pitchFamily="34" charset="0"/>
                          <a:cs typeface="Century Gothic"/>
                        </a:rPr>
                        <a:t>Barème</a:t>
                      </a:r>
                      <a:r>
                        <a:rPr sz="900" spc="5" dirty="0">
                          <a:solidFill>
                            <a:schemeClr val="tx1"/>
                          </a:solidFill>
                          <a:latin typeface="Avenir LT Std 35 Light" pitchFamily="34" charset="0"/>
                          <a:cs typeface="Century Gothic"/>
                        </a:rPr>
                        <a:t> </a:t>
                      </a:r>
                      <a:r>
                        <a:rPr lang="fr-FR" sz="900" spc="5" dirty="0">
                          <a:solidFill>
                            <a:schemeClr val="tx1"/>
                          </a:solidFill>
                          <a:latin typeface="Avenir LT Std 35 Light" pitchFamily="34" charset="0"/>
                          <a:cs typeface="Century Gothic"/>
                        </a:rPr>
                        <a:t>C</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n</a:t>
                      </a:r>
                      <a:r>
                        <a:rPr sz="900" spc="-10" dirty="0">
                          <a:solidFill>
                            <a:schemeClr val="tx1"/>
                          </a:solidFill>
                          <a:latin typeface="Avenir LT Std 35 Light" pitchFamily="34" charset="0"/>
                          <a:cs typeface="Century Gothic"/>
                        </a:rPr>
                        <a:t>tr</a:t>
                      </a:r>
                      <a:r>
                        <a:rPr sz="900" dirty="0">
                          <a:solidFill>
                            <a:schemeClr val="tx1"/>
                          </a:solidFill>
                          <a:latin typeface="Avenir LT Std 35 Light" pitchFamily="34" charset="0"/>
                          <a:cs typeface="Century Gothic"/>
                        </a:rPr>
                        <a:t>ôle </a:t>
                      </a:r>
                      <a:r>
                        <a:rPr lang="fr-FR" sz="900" dirty="0">
                          <a:solidFill>
                            <a:schemeClr val="tx1"/>
                          </a:solidFill>
                          <a:latin typeface="Avenir LT Std 35 Light" pitchFamily="34" charset="0"/>
                          <a:cs typeface="Century Gothic"/>
                        </a:rPr>
                        <a:t>Majoré</a:t>
                      </a:r>
                      <a:r>
                        <a:rPr sz="900" dirty="0">
                          <a:solidFill>
                            <a:schemeClr val="tx1"/>
                          </a:solidFill>
                          <a:latin typeface="Avenir LT Std 35 Light" pitchFamily="34" charset="0"/>
                          <a:cs typeface="Century Gothic"/>
                        </a:rPr>
                        <a:t>.</a:t>
                      </a:r>
                      <a:r>
                        <a:rPr lang="fr-FR" sz="900" baseline="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m</a:t>
                      </a:r>
                      <a:r>
                        <a:rPr sz="900" spc="10" dirty="0">
                          <a:solidFill>
                            <a:schemeClr val="tx1"/>
                          </a:solidFill>
                          <a:latin typeface="Avenir LT Std 35 Light" pitchFamily="34" charset="0"/>
                          <a:cs typeface="Century Gothic"/>
                        </a:rPr>
                        <a:t>o</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if</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lang="fr-FR" sz="900" spc="5" dirty="0">
                          <a:solidFill>
                            <a:schemeClr val="tx1"/>
                          </a:solidFill>
                          <a:latin typeface="Avenir LT Std 35 Light" pitchFamily="34" charset="0"/>
                          <a:cs typeface="Century Gothic"/>
                        </a:rPr>
                        <a:t>STV</a:t>
                      </a:r>
                      <a:r>
                        <a:rPr lang="fr-FR" sz="900" spc="5" baseline="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T</a:t>
                      </a:r>
                      <a:r>
                        <a:rPr sz="900" dirty="0">
                          <a:solidFill>
                            <a:schemeClr val="tx1"/>
                          </a:solidFill>
                          <a:latin typeface="Avenir LT Std 35 Light" pitchFamily="34" charset="0"/>
                          <a:cs typeface="Century Gothic"/>
                        </a:rPr>
                        <a:t>it</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e </a:t>
                      </a:r>
                      <a:r>
                        <a:rPr sz="900" spc="-5" dirty="0">
                          <a:solidFill>
                            <a:schemeClr val="tx1"/>
                          </a:solidFill>
                          <a:latin typeface="Avenir LT Std 35 Light" pitchFamily="34" charset="0"/>
                          <a:cs typeface="Century Gothic"/>
                        </a:rPr>
                        <a:t>f</a:t>
                      </a:r>
                      <a:r>
                        <a:rPr sz="900" dirty="0">
                          <a:solidFill>
                            <a:schemeClr val="tx1"/>
                          </a:solidFill>
                          <a:latin typeface="Avenir LT Std 35 Light" pitchFamily="34" charset="0"/>
                          <a:cs typeface="Century Gothic"/>
                        </a:rPr>
                        <a:t>al</a:t>
                      </a:r>
                      <a:r>
                        <a:rPr sz="900" spc="5" dirty="0">
                          <a:solidFill>
                            <a:schemeClr val="tx1"/>
                          </a:solidFill>
                          <a:latin typeface="Avenir LT Std 35 Light" pitchFamily="34" charset="0"/>
                          <a:cs typeface="Century Gothic"/>
                        </a:rPr>
                        <a:t>s</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f</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é</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sz="900" spc="15" dirty="0">
                          <a:solidFill>
                            <a:schemeClr val="tx1"/>
                          </a:solidFill>
                          <a:latin typeface="Avenir LT Std 35 Light" pitchFamily="34" charset="0"/>
                          <a:cs typeface="Century Gothic"/>
                        </a:rPr>
                        <a:t>e</a:t>
                      </a:r>
                      <a:r>
                        <a:rPr sz="900" dirty="0">
                          <a:solidFill>
                            <a:schemeClr val="tx1"/>
                          </a:solidFill>
                          <a:latin typeface="Avenir LT Std 35 Light" pitchFamily="34" charset="0"/>
                          <a:cs typeface="Century Gothic"/>
                        </a:rPr>
                        <a:t>t </a:t>
                      </a:r>
                      <a:r>
                        <a:rPr sz="900" spc="5" dirty="0">
                          <a:solidFill>
                            <a:schemeClr val="tx1"/>
                          </a:solidFill>
                          <a:latin typeface="Avenir LT Std 35 Light" pitchFamily="34" charset="0"/>
                          <a:cs typeface="Century Gothic"/>
                        </a:rPr>
                        <a:t>p</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c</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s</a:t>
                      </a:r>
                      <a:r>
                        <a:rPr sz="900" dirty="0">
                          <a:solidFill>
                            <a:schemeClr val="tx1"/>
                          </a:solidFill>
                          <a:latin typeface="Avenir LT Std 35 Light" pitchFamily="34" charset="0"/>
                          <a:cs typeface="Century Gothic"/>
                        </a:rPr>
                        <a:t>er «</a:t>
                      </a:r>
                      <a:r>
                        <a:rPr sz="900" spc="-10" dirty="0">
                          <a:solidFill>
                            <a:schemeClr val="tx1"/>
                          </a:solidFill>
                          <a:latin typeface="Avenir LT Std 35 Light" pitchFamily="34" charset="0"/>
                          <a:cs typeface="Century Gothic"/>
                        </a:rPr>
                        <a:t> </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llet i</a:t>
                      </a:r>
                      <a:r>
                        <a:rPr sz="900" spc="-5" dirty="0">
                          <a:solidFill>
                            <a:schemeClr val="tx1"/>
                          </a:solidFill>
                          <a:latin typeface="Avenir LT Std 35 Light" pitchFamily="34" charset="0"/>
                          <a:cs typeface="Century Gothic"/>
                        </a:rPr>
                        <a:t>m</a:t>
                      </a:r>
                      <a:r>
                        <a:rPr sz="900" spc="5" dirty="0">
                          <a:solidFill>
                            <a:schemeClr val="tx1"/>
                          </a:solidFill>
                          <a:latin typeface="Avenir LT Std 35 Light" pitchFamily="34" charset="0"/>
                          <a:cs typeface="Century Gothic"/>
                        </a:rPr>
                        <a:t>pr</a:t>
                      </a:r>
                      <a:r>
                        <a:rPr sz="90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é</a:t>
                      </a:r>
                      <a:r>
                        <a:rPr sz="900" spc="5"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m</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b</a:t>
                      </a:r>
                      <a:r>
                        <a:rPr sz="900" spc="-10" dirty="0">
                          <a:solidFill>
                            <a:schemeClr val="tx1"/>
                          </a:solidFill>
                          <a:latin typeface="Avenir LT Std 35 Light" pitchFamily="34" charset="0"/>
                          <a:cs typeface="Century Gothic"/>
                        </a:rPr>
                        <a:t>i</a:t>
                      </a:r>
                      <a:r>
                        <a:rPr sz="900" dirty="0">
                          <a:solidFill>
                            <a:schemeClr val="tx1"/>
                          </a:solidFill>
                          <a:latin typeface="Avenir LT Std 35 Light" pitchFamily="34" charset="0"/>
                          <a:cs typeface="Century Gothic"/>
                        </a:rPr>
                        <a:t>le </a:t>
                      </a:r>
                      <a:r>
                        <a:rPr sz="900" spc="-5" dirty="0">
                          <a:solidFill>
                            <a:schemeClr val="tx1"/>
                          </a:solidFill>
                          <a:latin typeface="Avenir LT Std 35 Light" pitchFamily="34" charset="0"/>
                          <a:cs typeface="Century Gothic"/>
                        </a:rPr>
                        <a:t>f</a:t>
                      </a:r>
                      <a:r>
                        <a:rPr sz="900" dirty="0">
                          <a:solidFill>
                            <a:schemeClr val="tx1"/>
                          </a:solidFill>
                          <a:latin typeface="Avenir LT Std 35 Light" pitchFamily="34" charset="0"/>
                          <a:cs typeface="Century Gothic"/>
                        </a:rPr>
                        <a:t>al</a:t>
                      </a:r>
                      <a:r>
                        <a:rPr sz="900" spc="5" dirty="0">
                          <a:solidFill>
                            <a:schemeClr val="tx1"/>
                          </a:solidFill>
                          <a:latin typeface="Avenir LT Std 35 Light" pitchFamily="34" charset="0"/>
                          <a:cs typeface="Century Gothic"/>
                        </a:rPr>
                        <a:t>s</a:t>
                      </a:r>
                      <a:r>
                        <a:rPr sz="900" spc="-10" dirty="0">
                          <a:solidFill>
                            <a:schemeClr val="tx1"/>
                          </a:solidFill>
                          <a:latin typeface="Avenir LT Std 35 Light" pitchFamily="34" charset="0"/>
                          <a:cs typeface="Century Gothic"/>
                        </a:rPr>
                        <a:t>i</a:t>
                      </a:r>
                      <a:r>
                        <a:rPr sz="900" spc="-5" dirty="0">
                          <a:solidFill>
                            <a:schemeClr val="tx1"/>
                          </a:solidFill>
                          <a:latin typeface="Avenir LT Std 35 Light" pitchFamily="34" charset="0"/>
                          <a:cs typeface="Century Gothic"/>
                        </a:rPr>
                        <a:t>f</a:t>
                      </a:r>
                      <a:r>
                        <a:rPr sz="900" spc="-10" dirty="0">
                          <a:solidFill>
                            <a:schemeClr val="tx1"/>
                          </a:solidFill>
                          <a:latin typeface="Avenir LT Std 35 Light" pitchFamily="34" charset="0"/>
                          <a:cs typeface="Century Gothic"/>
                        </a:rPr>
                        <a:t>i</a:t>
                      </a:r>
                      <a:r>
                        <a:rPr sz="900" spc="15" dirty="0">
                          <a:solidFill>
                            <a:schemeClr val="tx1"/>
                          </a:solidFill>
                          <a:latin typeface="Avenir LT Std 35 Light" pitchFamily="34" charset="0"/>
                          <a:cs typeface="Century Gothic"/>
                        </a:rPr>
                        <a:t>é</a:t>
                      </a:r>
                      <a:r>
                        <a:rPr sz="900" dirty="0">
                          <a:solidFill>
                            <a:schemeClr val="tx1"/>
                          </a:solidFill>
                          <a:latin typeface="Avenir LT Std 35 Light" pitchFamily="34" charset="0"/>
                          <a:cs typeface="Century Gothic"/>
                        </a:rPr>
                        <a: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r</a:t>
                      </a:r>
                      <a:r>
                        <a:rPr sz="900" spc="15"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tr</a:t>
                      </a:r>
                      <a:r>
                        <a:rPr sz="900" spc="15" dirty="0">
                          <a:solidFill>
                            <a:schemeClr val="tx1"/>
                          </a:solidFill>
                          <a:latin typeface="Avenir LT Std 35 Light" pitchFamily="34" charset="0"/>
                          <a:cs typeface="Century Gothic"/>
                        </a:rPr>
                        <a:t>a</a:t>
                      </a:r>
                      <a:r>
                        <a:rPr sz="900" dirty="0">
                          <a:solidFill>
                            <a:schemeClr val="tx1"/>
                          </a:solidFill>
                          <a:latin typeface="Avenir LT Std 35 Light" pitchFamily="34" charset="0"/>
                          <a:cs typeface="Century Gothic"/>
                        </a:rPr>
                        <a:t>it</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du</a:t>
                      </a:r>
                      <a:r>
                        <a:rPr sz="900" spc="5"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ti</a:t>
                      </a:r>
                      <a:r>
                        <a:rPr sz="900" spc="-10" dirty="0">
                          <a:solidFill>
                            <a:schemeClr val="tx1"/>
                          </a:solidFill>
                          <a:latin typeface="Avenir LT Std 35 Light" pitchFamily="34" charset="0"/>
                          <a:cs typeface="Century Gothic"/>
                        </a:rPr>
                        <a:t>tr</a:t>
                      </a:r>
                      <a:r>
                        <a:rPr sz="900" dirty="0">
                          <a:solidFill>
                            <a:schemeClr val="tx1"/>
                          </a:solidFill>
                          <a:latin typeface="Avenir LT Std 35 Light" pitchFamily="34" charset="0"/>
                          <a:cs typeface="Century Gothic"/>
                        </a:rPr>
                        <a:t>e</a:t>
                      </a:r>
                      <a:r>
                        <a:rPr sz="900" spc="10" dirty="0">
                          <a:solidFill>
                            <a:schemeClr val="tx1"/>
                          </a:solidFill>
                          <a:latin typeface="Avenir LT Std 35 Light" pitchFamily="34" charset="0"/>
                          <a:cs typeface="Century Gothic"/>
                        </a:rPr>
                        <a:t> </a:t>
                      </a:r>
                      <a:r>
                        <a:rPr sz="900" dirty="0">
                          <a:solidFill>
                            <a:schemeClr val="tx1"/>
                          </a:solidFill>
                          <a:latin typeface="Avenir LT Std 35 Light" pitchFamily="34" charset="0"/>
                          <a:cs typeface="Century Gothic"/>
                        </a:rPr>
                        <a:t>+</a:t>
                      </a:r>
                      <a:r>
                        <a:rPr sz="900" spc="-5" dirty="0">
                          <a:solidFill>
                            <a:schemeClr val="tx1"/>
                          </a:solidFill>
                          <a:latin typeface="Avenir LT Std 35 Light" pitchFamily="34" charset="0"/>
                          <a:cs typeface="Century Gothic"/>
                        </a:rPr>
                        <a:t> </a:t>
                      </a:r>
                      <a:r>
                        <a:rPr sz="900" spc="-10"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a</a:t>
                      </a:r>
                      <a:r>
                        <a:rPr sz="900" spc="5" dirty="0">
                          <a:solidFill>
                            <a:schemeClr val="tx1"/>
                          </a:solidFill>
                          <a:latin typeface="Avenir LT Std 35 Light" pitchFamily="34" charset="0"/>
                          <a:cs typeface="Century Gothic"/>
                        </a:rPr>
                        <a:t>pp</a:t>
                      </a:r>
                      <a:r>
                        <a:rPr sz="900" dirty="0">
                          <a:solidFill>
                            <a:schemeClr val="tx1"/>
                          </a:solidFill>
                          <a:latin typeface="Avenir LT Std 35 Light" pitchFamily="34" charset="0"/>
                          <a:cs typeface="Century Gothic"/>
                        </a:rPr>
                        <a:t>o</a:t>
                      </a:r>
                      <a:r>
                        <a:rPr sz="900" spc="5" dirty="0">
                          <a:solidFill>
                            <a:schemeClr val="tx1"/>
                          </a:solidFill>
                          <a:latin typeface="Avenir LT Std 35 Light" pitchFamily="34" charset="0"/>
                          <a:cs typeface="Century Gothic"/>
                        </a:rPr>
                        <a:t>r</a:t>
                      </a:r>
                      <a:r>
                        <a:rPr sz="900" dirty="0">
                          <a:solidFill>
                            <a:schemeClr val="tx1"/>
                          </a:solidFill>
                          <a:latin typeface="Avenir LT Std 35 Light" pitchFamily="34" charset="0"/>
                          <a:cs typeface="Century Gothic"/>
                        </a:rPr>
                        <a:t>t</a:t>
                      </a:r>
                    </a:p>
                  </a:txBody>
                  <a:tcPr marL="0" marR="0" marT="0" marB="0"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2"/>
                  </a:ext>
                </a:extLst>
              </a:tr>
              <a:tr h="838200">
                <a:tc>
                  <a:txBody>
                    <a:bodyPr/>
                    <a:lstStyle/>
                    <a:p>
                      <a:pPr marL="108000" marR="68580">
                        <a:lnSpc>
                          <a:spcPct val="110000"/>
                        </a:lnSpc>
                      </a:pPr>
                      <a:r>
                        <a:rPr sz="900" b="0" spc="10" dirty="0">
                          <a:solidFill>
                            <a:srgbClr val="FFFFFF"/>
                          </a:solidFill>
                          <a:latin typeface="Avenir LT Std 65 Medium" pitchFamily="34" charset="0"/>
                          <a:cs typeface="Arial"/>
                        </a:rPr>
                        <a:t>T</a:t>
                      </a:r>
                      <a:r>
                        <a:rPr sz="900" b="0" spc="-10" dirty="0">
                          <a:solidFill>
                            <a:srgbClr val="FFFFFF"/>
                          </a:solidFill>
                          <a:latin typeface="Avenir LT Std 65 Medium" pitchFamily="34" charset="0"/>
                          <a:cs typeface="Arial"/>
                        </a:rPr>
                        <a:t>I</a:t>
                      </a:r>
                      <a:r>
                        <a:rPr sz="900" b="0" spc="10" dirty="0">
                          <a:solidFill>
                            <a:srgbClr val="FFFFFF"/>
                          </a:solidFill>
                          <a:latin typeface="Avenir LT Std 65 Medium" pitchFamily="34" charset="0"/>
                          <a:cs typeface="Arial"/>
                        </a:rPr>
                        <a:t>TR</a:t>
                      </a:r>
                      <a:r>
                        <a:rPr sz="900" b="0" dirty="0">
                          <a:solidFill>
                            <a:srgbClr val="FFFFFF"/>
                          </a:solidFill>
                          <a:latin typeface="Avenir LT Std 65 Medium" pitchFamily="34" charset="0"/>
                          <a:cs typeface="Arial"/>
                        </a:rPr>
                        <a:t>E</a:t>
                      </a:r>
                      <a:r>
                        <a:rPr sz="900" b="0" spc="-5" dirty="0">
                          <a:solidFill>
                            <a:srgbClr val="FFFFFF"/>
                          </a:solidFill>
                          <a:latin typeface="Avenir LT Std 65 Medium" pitchFamily="34" charset="0"/>
                          <a:cs typeface="Arial"/>
                        </a:rPr>
                        <a:t> </a:t>
                      </a:r>
                      <a:r>
                        <a:rPr sz="900" b="0" dirty="0">
                          <a:solidFill>
                            <a:srgbClr val="FFFFFF"/>
                          </a:solidFill>
                          <a:latin typeface="Avenir LT Std 65 Medium" pitchFamily="34" charset="0"/>
                          <a:cs typeface="Arial"/>
                        </a:rPr>
                        <a:t>C</a:t>
                      </a:r>
                      <a:r>
                        <a:rPr sz="900" b="0" spc="10" dirty="0">
                          <a:solidFill>
                            <a:srgbClr val="FFFFFF"/>
                          </a:solidFill>
                          <a:latin typeface="Avenir LT Std 65 Medium" pitchFamily="34" charset="0"/>
                          <a:cs typeface="Arial"/>
                        </a:rPr>
                        <a:t>ONT</a:t>
                      </a:r>
                      <a:r>
                        <a:rPr sz="900" b="0" dirty="0">
                          <a:solidFill>
                            <a:srgbClr val="FFFFFF"/>
                          </a:solidFill>
                          <a:latin typeface="Avenir LT Std 65 Medium" pitchFamily="34" charset="0"/>
                          <a:cs typeface="Arial"/>
                        </a:rPr>
                        <a:t>R</a:t>
                      </a:r>
                      <a:r>
                        <a:rPr sz="900" b="0" spc="10" dirty="0">
                          <a:solidFill>
                            <a:srgbClr val="FFFFFF"/>
                          </a:solidFill>
                          <a:latin typeface="Avenir LT Std 65 Medium" pitchFamily="34" charset="0"/>
                          <a:cs typeface="Arial"/>
                        </a:rPr>
                        <a:t>EFA</a:t>
                      </a:r>
                      <a:r>
                        <a:rPr sz="900" b="0" spc="-10" dirty="0">
                          <a:solidFill>
                            <a:srgbClr val="FFFFFF"/>
                          </a:solidFill>
                          <a:latin typeface="Avenir LT Std 65 Medium" pitchFamily="34" charset="0"/>
                          <a:cs typeface="Arial"/>
                        </a:rPr>
                        <a:t>I</a:t>
                      </a:r>
                      <a:r>
                        <a:rPr sz="900" b="0" dirty="0">
                          <a:solidFill>
                            <a:srgbClr val="FFFFFF"/>
                          </a:solidFill>
                          <a:latin typeface="Avenir LT Std 65 Medium" pitchFamily="34" charset="0"/>
                          <a:cs typeface="Arial"/>
                        </a:rPr>
                        <a:t>T</a:t>
                      </a:r>
                      <a:r>
                        <a:rPr sz="900" b="0" spc="-5" dirty="0">
                          <a:solidFill>
                            <a:srgbClr val="FFFFFF"/>
                          </a:solidFill>
                          <a:latin typeface="Avenir LT Std 65 Medium" pitchFamily="34" charset="0"/>
                          <a:cs typeface="Arial"/>
                        </a:rPr>
                        <a:t> </a:t>
                      </a:r>
                      <a:r>
                        <a:rPr sz="900" b="0" spc="5" dirty="0">
                          <a:solidFill>
                            <a:srgbClr val="FFFFFF"/>
                          </a:solidFill>
                          <a:latin typeface="Avenir LT Std 65 Medium" pitchFamily="34" charset="0"/>
                          <a:cs typeface="Arial"/>
                        </a:rPr>
                        <a:t>(</a:t>
                      </a:r>
                      <a:r>
                        <a:rPr sz="900" b="0" spc="10" dirty="0">
                          <a:solidFill>
                            <a:srgbClr val="FFFFFF"/>
                          </a:solidFill>
                          <a:latin typeface="Avenir LT Std 65 Medium" pitchFamily="34" charset="0"/>
                          <a:cs typeface="Arial"/>
                        </a:rPr>
                        <a:t>N</a:t>
                      </a:r>
                      <a:r>
                        <a:rPr sz="900" b="0" dirty="0">
                          <a:solidFill>
                            <a:srgbClr val="FFFFFF"/>
                          </a:solidFill>
                          <a:latin typeface="Avenir LT Std 65 Medium" pitchFamily="34" charset="0"/>
                          <a:cs typeface="Arial"/>
                        </a:rPr>
                        <a:t>O</a:t>
                      </a:r>
                      <a:r>
                        <a:rPr sz="900" b="0" spc="10" dirty="0">
                          <a:solidFill>
                            <a:srgbClr val="FFFFFF"/>
                          </a:solidFill>
                          <a:latin typeface="Avenir LT Std 65 Medium" pitchFamily="34" charset="0"/>
                          <a:cs typeface="Arial"/>
                        </a:rPr>
                        <a:t>N</a:t>
                      </a:r>
                      <a:r>
                        <a:rPr sz="900" b="0" spc="5" dirty="0">
                          <a:solidFill>
                            <a:srgbClr val="FFFFFF"/>
                          </a:solidFill>
                          <a:latin typeface="Avenir LT Std 65 Medium" pitchFamily="34" charset="0"/>
                          <a:cs typeface="Arial"/>
                        </a:rPr>
                        <a:t>-</a:t>
                      </a:r>
                      <a:r>
                        <a:rPr sz="900" b="0" spc="10" dirty="0">
                          <a:solidFill>
                            <a:srgbClr val="FFFFFF"/>
                          </a:solidFill>
                          <a:latin typeface="Avenir LT Std 65 Medium" pitchFamily="34" charset="0"/>
                          <a:cs typeface="Arial"/>
                        </a:rPr>
                        <a:t>RE</a:t>
                      </a:r>
                      <a:r>
                        <a:rPr sz="900" b="0" dirty="0">
                          <a:solidFill>
                            <a:srgbClr val="FFFFFF"/>
                          </a:solidFill>
                          <a:latin typeface="Avenir LT Std 65 Medium" pitchFamily="34" charset="0"/>
                          <a:cs typeface="Arial"/>
                        </a:rPr>
                        <a:t>S</a:t>
                      </a:r>
                      <a:r>
                        <a:rPr sz="900" b="0" spc="10" dirty="0">
                          <a:solidFill>
                            <a:srgbClr val="FFFFFF"/>
                          </a:solidFill>
                          <a:latin typeface="Avenir LT Std 65 Medium" pitchFamily="34" charset="0"/>
                          <a:cs typeface="Arial"/>
                        </a:rPr>
                        <a:t>PEC</a:t>
                      </a:r>
                      <a:r>
                        <a:rPr sz="900" b="0" dirty="0">
                          <a:solidFill>
                            <a:srgbClr val="FFFFFF"/>
                          </a:solidFill>
                          <a:latin typeface="Avenir LT Std 65 Medium" pitchFamily="34" charset="0"/>
                          <a:cs typeface="Arial"/>
                        </a:rPr>
                        <a:t>T</a:t>
                      </a:r>
                      <a:r>
                        <a:rPr sz="900" b="0" spc="-15" dirty="0">
                          <a:solidFill>
                            <a:srgbClr val="FFFFFF"/>
                          </a:solidFill>
                          <a:latin typeface="Avenir LT Std 65 Medium" pitchFamily="34" charset="0"/>
                          <a:cs typeface="Arial"/>
                        </a:rPr>
                        <a:t> </a:t>
                      </a:r>
                      <a:r>
                        <a:rPr sz="900" b="0" dirty="0">
                          <a:solidFill>
                            <a:srgbClr val="FFFFFF"/>
                          </a:solidFill>
                          <a:latin typeface="Avenir LT Std 65 Medium" pitchFamily="34" charset="0"/>
                          <a:cs typeface="Arial"/>
                        </a:rPr>
                        <a:t>D</a:t>
                      </a:r>
                      <a:r>
                        <a:rPr sz="900" b="0" spc="15" dirty="0">
                          <a:solidFill>
                            <a:srgbClr val="FFFFFF"/>
                          </a:solidFill>
                          <a:latin typeface="Avenir LT Std 65 Medium" pitchFamily="34" charset="0"/>
                          <a:cs typeface="Arial"/>
                        </a:rPr>
                        <a:t>’</a:t>
                      </a:r>
                      <a:r>
                        <a:rPr sz="900" b="0" dirty="0">
                          <a:solidFill>
                            <a:srgbClr val="FFFFFF"/>
                          </a:solidFill>
                          <a:latin typeface="Avenir LT Std 65 Medium" pitchFamily="34" charset="0"/>
                          <a:cs typeface="Arial"/>
                        </a:rPr>
                        <a:t>UN </a:t>
                      </a:r>
                      <a:r>
                        <a:rPr sz="900" b="0" spc="10" dirty="0">
                          <a:solidFill>
                            <a:srgbClr val="FFFFFF"/>
                          </a:solidFill>
                          <a:latin typeface="Avenir LT Std 65 Medium" pitchFamily="34" charset="0"/>
                          <a:cs typeface="Arial"/>
                        </a:rPr>
                        <a:t>D</a:t>
                      </a:r>
                      <a:r>
                        <a:rPr sz="900" b="0" dirty="0">
                          <a:solidFill>
                            <a:srgbClr val="FFFFFF"/>
                          </a:solidFill>
                          <a:latin typeface="Avenir LT Std 65 Medium" pitchFamily="34" charset="0"/>
                          <a:cs typeface="Arial"/>
                        </a:rPr>
                        <a:t>ES</a:t>
                      </a:r>
                      <a:r>
                        <a:rPr sz="900" b="0" spc="-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PO</a:t>
                      </a:r>
                      <a:r>
                        <a:rPr sz="900" b="0" spc="-10" dirty="0">
                          <a:solidFill>
                            <a:srgbClr val="FFFFFF"/>
                          </a:solidFill>
                          <a:latin typeface="Avenir LT Std 65 Medium" pitchFamily="34" charset="0"/>
                          <a:cs typeface="Arial"/>
                        </a:rPr>
                        <a:t>I</a:t>
                      </a:r>
                      <a:r>
                        <a:rPr sz="900" b="0" spc="10" dirty="0">
                          <a:solidFill>
                            <a:srgbClr val="FFFFFF"/>
                          </a:solidFill>
                          <a:latin typeface="Avenir LT Std 65 Medium" pitchFamily="34" charset="0"/>
                          <a:cs typeface="Arial"/>
                        </a:rPr>
                        <a:t>NT</a:t>
                      </a:r>
                      <a:r>
                        <a:rPr sz="900" b="0" dirty="0">
                          <a:solidFill>
                            <a:srgbClr val="FFFFFF"/>
                          </a:solidFill>
                          <a:latin typeface="Avenir LT Std 65 Medium" pitchFamily="34" charset="0"/>
                          <a:cs typeface="Arial"/>
                        </a:rPr>
                        <a:t>S</a:t>
                      </a:r>
                      <a:r>
                        <a:rPr sz="900" b="0" spc="-1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D</a:t>
                      </a:r>
                      <a:r>
                        <a:rPr sz="900" b="0" dirty="0">
                          <a:solidFill>
                            <a:srgbClr val="FFFFFF"/>
                          </a:solidFill>
                          <a:latin typeface="Avenir LT Std 65 Medium" pitchFamily="34" charset="0"/>
                          <a:cs typeface="Arial"/>
                        </a:rPr>
                        <a:t>E</a:t>
                      </a:r>
                      <a:r>
                        <a:rPr sz="900" b="0" spc="-5" dirty="0">
                          <a:solidFill>
                            <a:srgbClr val="FFFFFF"/>
                          </a:solidFill>
                          <a:latin typeface="Avenir LT Std 65 Medium" pitchFamily="34" charset="0"/>
                          <a:cs typeface="Arial"/>
                        </a:rPr>
                        <a:t> </a:t>
                      </a:r>
                      <a:r>
                        <a:rPr sz="900" b="0" spc="10" dirty="0">
                          <a:solidFill>
                            <a:srgbClr val="FFFFFF"/>
                          </a:solidFill>
                          <a:latin typeface="Avenir LT Std 65 Medium" pitchFamily="34" charset="0"/>
                          <a:cs typeface="Arial"/>
                        </a:rPr>
                        <a:t>S</a:t>
                      </a:r>
                      <a:r>
                        <a:rPr sz="900" b="0" dirty="0">
                          <a:solidFill>
                            <a:srgbClr val="FFFFFF"/>
                          </a:solidFill>
                          <a:latin typeface="Avenir LT Std 65 Medium" pitchFamily="34" charset="0"/>
                          <a:cs typeface="Arial"/>
                        </a:rPr>
                        <a:t>É</a:t>
                      </a:r>
                      <a:r>
                        <a:rPr sz="900" b="0" spc="10" dirty="0">
                          <a:solidFill>
                            <a:srgbClr val="FFFFFF"/>
                          </a:solidFill>
                          <a:latin typeface="Avenir LT Std 65 Medium" pitchFamily="34" charset="0"/>
                          <a:cs typeface="Arial"/>
                        </a:rPr>
                        <a:t>CUR</a:t>
                      </a:r>
                      <a:r>
                        <a:rPr sz="900" b="0" spc="5" dirty="0">
                          <a:solidFill>
                            <a:srgbClr val="FFFFFF"/>
                          </a:solidFill>
                          <a:latin typeface="Avenir LT Std 65 Medium" pitchFamily="34" charset="0"/>
                          <a:cs typeface="Arial"/>
                        </a:rPr>
                        <a:t>I</a:t>
                      </a:r>
                      <a:r>
                        <a:rPr sz="900" b="0" dirty="0">
                          <a:solidFill>
                            <a:srgbClr val="FFFFFF"/>
                          </a:solidFill>
                          <a:latin typeface="Avenir LT Std 65 Medium" pitchFamily="34" charset="0"/>
                          <a:cs typeface="Arial"/>
                        </a:rPr>
                        <a:t>S</a:t>
                      </a:r>
                      <a:r>
                        <a:rPr sz="900" b="0" spc="10" dirty="0">
                          <a:solidFill>
                            <a:srgbClr val="FFFFFF"/>
                          </a:solidFill>
                          <a:latin typeface="Avenir LT Std 65 Medium" pitchFamily="34" charset="0"/>
                          <a:cs typeface="Arial"/>
                        </a:rPr>
                        <a:t>AT</a:t>
                      </a:r>
                      <a:r>
                        <a:rPr sz="900" b="0" spc="5" dirty="0">
                          <a:solidFill>
                            <a:srgbClr val="FFFFFF"/>
                          </a:solidFill>
                          <a:latin typeface="Avenir LT Std 65 Medium" pitchFamily="34" charset="0"/>
                          <a:cs typeface="Arial"/>
                        </a:rPr>
                        <a:t>I</a:t>
                      </a:r>
                      <a:r>
                        <a:rPr sz="900" b="0" dirty="0">
                          <a:solidFill>
                            <a:srgbClr val="FFFFFF"/>
                          </a:solidFill>
                          <a:latin typeface="Avenir LT Std 65 Medium" pitchFamily="34" charset="0"/>
                          <a:cs typeface="Arial"/>
                        </a:rPr>
                        <a:t>O</a:t>
                      </a:r>
                      <a:r>
                        <a:rPr sz="900" b="0" spc="10" dirty="0">
                          <a:solidFill>
                            <a:srgbClr val="FFFFFF"/>
                          </a:solidFill>
                          <a:latin typeface="Avenir LT Std 65 Medium" pitchFamily="34" charset="0"/>
                          <a:cs typeface="Arial"/>
                        </a:rPr>
                        <a:t>N</a:t>
                      </a:r>
                      <a:r>
                        <a:rPr sz="900" b="0" dirty="0">
                          <a:solidFill>
                            <a:srgbClr val="FFFFFF"/>
                          </a:solidFill>
                          <a:latin typeface="Avenir LT Std 65 Medium" pitchFamily="34" charset="0"/>
                          <a:cs typeface="Arial"/>
                        </a:rPr>
                        <a:t>)</a:t>
                      </a:r>
                      <a:endParaRPr sz="900" b="0" dirty="0">
                        <a:latin typeface="Avenir LT Std 65 Medium" pitchFamily="34" charset="0"/>
                        <a:cs typeface="Arial"/>
                      </a:endParaRPr>
                    </a:p>
                  </a:txBody>
                  <a:tcPr marL="0" marR="0" marT="0" marB="0"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48260">
                        <a:lnSpc>
                          <a:spcPct val="100000"/>
                        </a:lnSpc>
                      </a:pPr>
                      <a:r>
                        <a:rPr sz="900" b="0" spc="5" dirty="0">
                          <a:solidFill>
                            <a:schemeClr val="tx1"/>
                          </a:solidFill>
                          <a:latin typeface="Avenir LT Std 35 Light" pitchFamily="34" charset="0"/>
                          <a:cs typeface="Century Gothic"/>
                        </a:rPr>
                        <a:t>P</a:t>
                      </a:r>
                      <a:r>
                        <a:rPr sz="900" b="0" spc="-5" dirty="0">
                          <a:solidFill>
                            <a:schemeClr val="tx1"/>
                          </a:solidFill>
                          <a:latin typeface="Avenir LT Std 35 Light" pitchFamily="34" charset="0"/>
                          <a:cs typeface="Century Gothic"/>
                        </a:rPr>
                        <a:t>a</a:t>
                      </a:r>
                      <a:r>
                        <a:rPr sz="900" b="0" dirty="0">
                          <a:solidFill>
                            <a:schemeClr val="tx1"/>
                          </a:solidFill>
                          <a:latin typeface="Avenir LT Std 35 Light" pitchFamily="34" charset="0"/>
                          <a:cs typeface="Century Gothic"/>
                        </a:rPr>
                        <a:t>s </a:t>
                      </a:r>
                      <a:r>
                        <a:rPr sz="900" b="0" spc="5" dirty="0">
                          <a:solidFill>
                            <a:schemeClr val="tx1"/>
                          </a:solidFill>
                          <a:latin typeface="Avenir LT Std 35 Light" pitchFamily="34" charset="0"/>
                          <a:cs typeface="Century Gothic"/>
                        </a:rPr>
                        <a:t>d</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t</a:t>
                      </a:r>
                      <a:r>
                        <a:rPr sz="900" b="0" spc="15" dirty="0">
                          <a:solidFill>
                            <a:schemeClr val="tx1"/>
                          </a:solidFill>
                          <a:latin typeface="Avenir LT Std 35 Light" pitchFamily="34" charset="0"/>
                          <a:cs typeface="Century Gothic"/>
                        </a:rPr>
                        <a:t>r</a:t>
                      </a:r>
                      <a:r>
                        <a:rPr sz="900" b="0" spc="-5" dirty="0">
                          <a:solidFill>
                            <a:schemeClr val="tx1"/>
                          </a:solidFill>
                          <a:latin typeface="Avenir LT Std 35 Light" pitchFamily="34" charset="0"/>
                          <a:cs typeface="Century Gothic"/>
                        </a:rPr>
                        <a:t>a</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s</a:t>
                      </a:r>
                      <a:r>
                        <a:rPr sz="900" b="0" spc="-5" dirty="0">
                          <a:solidFill>
                            <a:schemeClr val="tx1"/>
                          </a:solidFill>
                          <a:latin typeface="Avenir LT Std 35 Light" pitchFamily="34" charset="0"/>
                          <a:cs typeface="Century Gothic"/>
                        </a:rPr>
                        <a:t>a</a:t>
                      </a:r>
                      <a:r>
                        <a:rPr sz="900" b="0" spc="10" dirty="0">
                          <a:solidFill>
                            <a:schemeClr val="tx1"/>
                          </a:solidFill>
                          <a:latin typeface="Avenir LT Std 35 Light" pitchFamily="34" charset="0"/>
                          <a:cs typeface="Century Gothic"/>
                        </a:rPr>
                        <a:t>c</a:t>
                      </a:r>
                      <a:r>
                        <a:rPr sz="900" b="0" spc="-5"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mm</a:t>
                      </a:r>
                      <a:r>
                        <a:rPr sz="900" b="0" spc="1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d</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e</a:t>
                      </a:r>
                    </a:p>
                    <a:p>
                      <a:pPr marL="83820" marR="269875" indent="-35560">
                        <a:lnSpc>
                          <a:spcPct val="117200"/>
                        </a:lnSpc>
                        <a:spcBef>
                          <a:spcPts val="10"/>
                        </a:spcBef>
                      </a:pPr>
                      <a:r>
                        <a:rPr sz="900" b="0" spc="-5"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b</a:t>
                      </a:r>
                      <a:r>
                        <a:rPr sz="900" b="0" dirty="0">
                          <a:solidFill>
                            <a:schemeClr val="tx1"/>
                          </a:solidFill>
                          <a:latin typeface="Avenir LT Std 35 Light" pitchFamily="34" charset="0"/>
                          <a:cs typeface="Century Gothic"/>
                        </a:rPr>
                        <a:t>lir </a:t>
                      </a:r>
                      <a:r>
                        <a:rPr sz="900" b="0" spc="-5" dirty="0">
                          <a:solidFill>
                            <a:schemeClr val="tx1"/>
                          </a:solidFill>
                          <a:latin typeface="Avenir LT Std 35 Light" pitchFamily="34" charset="0"/>
                          <a:cs typeface="Century Gothic"/>
                        </a:rPr>
                        <a:t>u</a:t>
                      </a:r>
                      <a:r>
                        <a:rPr sz="900" b="0"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p</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è</a:t>
                      </a:r>
                      <a:r>
                        <a:rPr sz="900" b="0" spc="5" dirty="0">
                          <a:solidFill>
                            <a:schemeClr val="tx1"/>
                          </a:solidFill>
                          <a:latin typeface="Avenir LT Std 35 Light" pitchFamily="34" charset="0"/>
                          <a:cs typeface="Century Gothic"/>
                        </a:rPr>
                        <a:t>s</a:t>
                      </a:r>
                      <a:r>
                        <a:rPr sz="900" b="0" spc="-5" dirty="0">
                          <a:solidFill>
                            <a:schemeClr val="tx1"/>
                          </a:solidFill>
                          <a:latin typeface="Avenir LT Std 35 Light" pitchFamily="34" charset="0"/>
                          <a:cs typeface="Century Gothic"/>
                        </a:rPr>
                        <a:t>-v</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r</a:t>
                      </a:r>
                      <a:r>
                        <a:rPr sz="900" b="0" spc="5" dirty="0">
                          <a:solidFill>
                            <a:schemeClr val="tx1"/>
                          </a:solidFill>
                          <a:latin typeface="Avenir LT Std 35 Light" pitchFamily="34" charset="0"/>
                          <a:cs typeface="Century Gothic"/>
                        </a:rPr>
                        <a:t>b</a:t>
                      </a:r>
                      <a:r>
                        <a:rPr sz="900" b="0" dirty="0">
                          <a:solidFill>
                            <a:schemeClr val="tx1"/>
                          </a:solidFill>
                          <a:latin typeface="Avenir LT Std 35 Light" pitchFamily="34" charset="0"/>
                          <a:cs typeface="Century Gothic"/>
                        </a:rPr>
                        <a:t>al </a:t>
                      </a:r>
                      <a:r>
                        <a:rPr sz="900" b="0" spc="-5"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o</a:t>
                      </a:r>
                      <a:r>
                        <a:rPr sz="900" b="0"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axé,</a:t>
                      </a:r>
                      <a:r>
                        <a:rPr sz="900" b="0" spc="5"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m</a:t>
                      </a:r>
                      <a:r>
                        <a:rPr sz="900" b="0" spc="10" dirty="0">
                          <a:solidFill>
                            <a:schemeClr val="tx1"/>
                          </a:solidFill>
                          <a:latin typeface="Avenir LT Std 35 Light" pitchFamily="34" charset="0"/>
                          <a:cs typeface="Century Gothic"/>
                        </a:rPr>
                        <a:t>o</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if</a:t>
                      </a:r>
                      <a:r>
                        <a:rPr sz="900" b="0" spc="5"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u</a:t>
                      </a:r>
                      <a:r>
                        <a:rPr sz="900" b="0" spc="-10" dirty="0">
                          <a:solidFill>
                            <a:schemeClr val="tx1"/>
                          </a:solidFill>
                          <a:latin typeface="Avenir LT Std 35 Light" pitchFamily="34" charset="0"/>
                          <a:cs typeface="Century Gothic"/>
                        </a:rPr>
                        <a:t>tr</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t>
                      </a:r>
                      <a:r>
                        <a:rPr sz="900" b="0" spc="-10"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e</a:t>
                      </a:r>
                      <a:r>
                        <a:rPr sz="900" b="0" dirty="0">
                          <a:solidFill>
                            <a:schemeClr val="tx1"/>
                          </a:solidFill>
                          <a:latin typeface="Avenir LT Std 35 Light" pitchFamily="34" charset="0"/>
                          <a:cs typeface="Century Gothic"/>
                        </a:rPr>
                        <a:t>t</a:t>
                      </a:r>
                      <a:r>
                        <a:rPr sz="900" b="0" spc="-10"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p</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c</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er</a:t>
                      </a:r>
                      <a:endParaRPr lang="fr-FR" sz="900" b="0" dirty="0">
                        <a:solidFill>
                          <a:schemeClr val="tx1"/>
                        </a:solidFill>
                        <a:latin typeface="Avenir LT Std 35 Light" pitchFamily="34" charset="0"/>
                        <a:cs typeface="Century Gothic"/>
                      </a:endParaRPr>
                    </a:p>
                    <a:p>
                      <a:pPr marL="83820" marR="269875" indent="-35560">
                        <a:lnSpc>
                          <a:spcPct val="117200"/>
                        </a:lnSpc>
                        <a:spcBef>
                          <a:spcPts val="10"/>
                        </a:spcBef>
                      </a:pPr>
                      <a:r>
                        <a:rPr sz="900" b="0" dirty="0">
                          <a:solidFill>
                            <a:schemeClr val="tx1"/>
                          </a:solidFill>
                          <a:latin typeface="Avenir LT Std 35 Light" pitchFamily="34" charset="0"/>
                          <a:cs typeface="Century Gothic"/>
                        </a:rPr>
                        <a:t>«</a:t>
                      </a:r>
                      <a:r>
                        <a:rPr sz="900" b="0" spc="-10" dirty="0">
                          <a:solidFill>
                            <a:schemeClr val="tx1"/>
                          </a:solidFill>
                          <a:latin typeface="Avenir LT Std 35 Light" pitchFamily="34" charset="0"/>
                          <a:cs typeface="Century Gothic"/>
                        </a:rPr>
                        <a:t> </a:t>
                      </a:r>
                      <a:r>
                        <a:rPr sz="900" b="0" spc="1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llet </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m</a:t>
                      </a:r>
                      <a:r>
                        <a:rPr sz="900" b="0" spc="15" dirty="0">
                          <a:solidFill>
                            <a:schemeClr val="tx1"/>
                          </a:solidFill>
                          <a:latin typeface="Avenir LT Std 35 Light" pitchFamily="34" charset="0"/>
                          <a:cs typeface="Century Gothic"/>
                        </a:rPr>
                        <a:t>p</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m</a:t>
                      </a:r>
                      <a:r>
                        <a:rPr sz="900" b="0" spc="15"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/m</a:t>
                      </a:r>
                      <a:r>
                        <a:rPr sz="900" b="0" dirty="0">
                          <a:solidFill>
                            <a:schemeClr val="tx1"/>
                          </a:solidFill>
                          <a:latin typeface="Avenir LT Std 35 Light" pitchFamily="34" charset="0"/>
                          <a:cs typeface="Century Gothic"/>
                        </a:rPr>
                        <a:t>o</a:t>
                      </a:r>
                      <a:r>
                        <a:rPr sz="900" b="0" spc="15" dirty="0">
                          <a:solidFill>
                            <a:schemeClr val="tx1"/>
                          </a:solidFill>
                          <a:latin typeface="Avenir LT Std 35 Light" pitchFamily="34" charset="0"/>
                          <a:cs typeface="Century Gothic"/>
                        </a:rPr>
                        <a:t>b</a:t>
                      </a:r>
                      <a:r>
                        <a:rPr sz="900" b="0" spc="-10" dirty="0">
                          <a:solidFill>
                            <a:schemeClr val="tx1"/>
                          </a:solidFill>
                          <a:latin typeface="Avenir LT Std 35 Light" pitchFamily="34" charset="0"/>
                          <a:cs typeface="Century Gothic"/>
                        </a:rPr>
                        <a:t>i</a:t>
                      </a:r>
                      <a:r>
                        <a:rPr sz="900" b="0" dirty="0">
                          <a:solidFill>
                            <a:schemeClr val="tx1"/>
                          </a:solidFill>
                          <a:latin typeface="Avenir LT Std 35 Light" pitchFamily="34" charset="0"/>
                          <a:cs typeface="Century Gothic"/>
                        </a:rPr>
                        <a:t>le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n</a:t>
                      </a:r>
                      <a:r>
                        <a:rPr sz="900" b="0" dirty="0">
                          <a:solidFill>
                            <a:schemeClr val="tx1"/>
                          </a:solidFill>
                          <a:latin typeface="Avenir LT Std 35 Light" pitchFamily="34" charset="0"/>
                          <a:cs typeface="Century Gothic"/>
                        </a:rPr>
                        <a:t>t</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f</a:t>
                      </a:r>
                      <a:r>
                        <a:rPr sz="900" b="0" dirty="0">
                          <a:solidFill>
                            <a:schemeClr val="tx1"/>
                          </a:solidFill>
                          <a:latin typeface="Avenir LT Std 35 Light" pitchFamily="34" charset="0"/>
                          <a:cs typeface="Century Gothic"/>
                        </a:rPr>
                        <a:t>ait »</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a:t>
                      </a:r>
                      <a:r>
                        <a:rPr sz="900" b="0" spc="5"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r</a:t>
                      </a:r>
                      <a:r>
                        <a:rPr sz="900" b="0" spc="15"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tr</a:t>
                      </a:r>
                      <a:r>
                        <a:rPr sz="900" b="0" spc="15" dirty="0">
                          <a:solidFill>
                            <a:schemeClr val="tx1"/>
                          </a:solidFill>
                          <a:latin typeface="Avenir LT Std 35 Light" pitchFamily="34" charset="0"/>
                          <a:cs typeface="Century Gothic"/>
                        </a:rPr>
                        <a:t>a</a:t>
                      </a:r>
                      <a:r>
                        <a:rPr sz="900" b="0" dirty="0">
                          <a:solidFill>
                            <a:schemeClr val="tx1"/>
                          </a:solidFill>
                          <a:latin typeface="Avenir LT Std 35 Light" pitchFamily="34" charset="0"/>
                          <a:cs typeface="Century Gothic"/>
                        </a:rPr>
                        <a:t>it du</a:t>
                      </a:r>
                      <a:r>
                        <a:rPr sz="900" b="0" spc="5"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i</a:t>
                      </a:r>
                      <a:r>
                        <a:rPr sz="900" b="0" spc="-10" dirty="0">
                          <a:solidFill>
                            <a:schemeClr val="tx1"/>
                          </a:solidFill>
                          <a:latin typeface="Avenir LT Std 35 Light" pitchFamily="34" charset="0"/>
                          <a:cs typeface="Century Gothic"/>
                        </a:rPr>
                        <a:t>tr</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lang="fr-FR" sz="900" b="0" spc="0" dirty="0">
                          <a:solidFill>
                            <a:schemeClr val="tx1"/>
                          </a:solidFill>
                          <a:latin typeface="Avenir LT Std 35 Light" pitchFamily="34" charset="0"/>
                          <a:cs typeface="Century Gothic"/>
                        </a:rPr>
                        <a:t>+</a:t>
                      </a:r>
                      <a:r>
                        <a:rPr lang="fr-FR" sz="900" b="0" spc="0" baseline="0" dirty="0">
                          <a:solidFill>
                            <a:schemeClr val="tx1"/>
                          </a:solidFill>
                          <a:latin typeface="Avenir LT Std 35 Light" pitchFamily="34" charset="0"/>
                          <a:cs typeface="Century Gothic"/>
                        </a:rPr>
                        <a:t> </a:t>
                      </a:r>
                      <a:r>
                        <a:rPr sz="900" b="0" spc="-10"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pp</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t</a:t>
                      </a:r>
                    </a:p>
                    <a:p>
                      <a:pPr marL="48260">
                        <a:lnSpc>
                          <a:spcPct val="100000"/>
                        </a:lnSpc>
                        <a:spcBef>
                          <a:spcPts val="140"/>
                        </a:spcBef>
                      </a:pPr>
                      <a:r>
                        <a:rPr sz="900" b="0" spc="-5" dirty="0">
                          <a:solidFill>
                            <a:schemeClr val="tx1"/>
                          </a:solidFill>
                          <a:latin typeface="Avenir LT Std 35 Light" pitchFamily="34" charset="0"/>
                          <a:cs typeface="Century Gothic"/>
                        </a:rPr>
                        <a:t>D</a:t>
                      </a:r>
                      <a:r>
                        <a:rPr sz="900" b="0" dirty="0">
                          <a:solidFill>
                            <a:schemeClr val="tx1"/>
                          </a:solidFill>
                          <a:latin typeface="Avenir LT Std 35 Light" pitchFamily="34" charset="0"/>
                          <a:cs typeface="Century Gothic"/>
                        </a:rPr>
                        <a:t>é</a:t>
                      </a:r>
                      <a:r>
                        <a:rPr sz="900" b="0" spc="5" dirty="0">
                          <a:solidFill>
                            <a:schemeClr val="tx1"/>
                          </a:solidFill>
                          <a:latin typeface="Avenir LT Std 35 Light" pitchFamily="34" charset="0"/>
                          <a:cs typeface="Century Gothic"/>
                        </a:rPr>
                        <a:t>p</a:t>
                      </a:r>
                      <a:r>
                        <a:rPr sz="900" b="0" dirty="0">
                          <a:solidFill>
                            <a:schemeClr val="tx1"/>
                          </a:solidFill>
                          <a:latin typeface="Avenir LT Std 35 Light" pitchFamily="34" charset="0"/>
                          <a:cs typeface="Century Gothic"/>
                        </a:rPr>
                        <a:t>ôt de </a:t>
                      </a:r>
                      <a:r>
                        <a:rPr sz="900" b="0" spc="5" dirty="0">
                          <a:solidFill>
                            <a:schemeClr val="tx1"/>
                          </a:solidFill>
                          <a:latin typeface="Avenir LT Std 35 Light" pitchFamily="34" charset="0"/>
                          <a:cs typeface="Century Gothic"/>
                        </a:rPr>
                        <a:t>p</a:t>
                      </a:r>
                      <a:r>
                        <a:rPr sz="900" b="0" dirty="0">
                          <a:solidFill>
                            <a:schemeClr val="tx1"/>
                          </a:solidFill>
                          <a:latin typeface="Avenir LT Std 35 Light" pitchFamily="34" charset="0"/>
                          <a:cs typeface="Century Gothic"/>
                        </a:rPr>
                        <a:t>la</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e </a:t>
                      </a:r>
                      <a:r>
                        <a:rPr sz="900" b="0" spc="5" dirty="0">
                          <a:solidFill>
                            <a:schemeClr val="tx1"/>
                          </a:solidFill>
                          <a:latin typeface="Avenir LT Std 35 Light" pitchFamily="34" charset="0"/>
                          <a:cs typeface="Century Gothic"/>
                        </a:rPr>
                        <a:t>p</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ss</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b</a:t>
                      </a:r>
                      <a:r>
                        <a:rPr sz="900" b="0" dirty="0">
                          <a:solidFill>
                            <a:schemeClr val="tx1"/>
                          </a:solidFill>
                          <a:latin typeface="Avenir LT Std 35 Light" pitchFamily="34" charset="0"/>
                          <a:cs typeface="Century Gothic"/>
                        </a:rPr>
                        <a:t>le :</a:t>
                      </a:r>
                      <a:r>
                        <a:rPr sz="900" b="0" spc="-5" dirty="0">
                          <a:solidFill>
                            <a:schemeClr val="tx1"/>
                          </a:solidFill>
                          <a:latin typeface="Avenir LT Std 35 Light" pitchFamily="34" charset="0"/>
                          <a:cs typeface="Century Gothic"/>
                        </a:rPr>
                        <a:t> </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o</a:t>
                      </a:r>
                      <a:r>
                        <a:rPr sz="900" b="0" spc="5" dirty="0">
                          <a:solidFill>
                            <a:schemeClr val="tx1"/>
                          </a:solidFill>
                          <a:latin typeface="Avenir LT Std 35 Light" pitchFamily="34" charset="0"/>
                          <a:cs typeface="Century Gothic"/>
                        </a:rPr>
                        <a:t>n</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a</a:t>
                      </a:r>
                      <a:r>
                        <a:rPr sz="900" b="0" spc="15" dirty="0">
                          <a:solidFill>
                            <a:schemeClr val="tx1"/>
                          </a:solidFill>
                          <a:latin typeface="Avenir LT Std 35 Light" pitchFamily="34" charset="0"/>
                          <a:cs typeface="Century Gothic"/>
                        </a:rPr>
                        <a:t>c</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er</a:t>
                      </a:r>
                      <a:r>
                        <a:rPr sz="900" b="0" spc="-10" dirty="0">
                          <a:solidFill>
                            <a:schemeClr val="tx1"/>
                          </a:solidFill>
                          <a:latin typeface="Avenir LT Std 35 Light" pitchFamily="34" charset="0"/>
                          <a:cs typeface="Century Gothic"/>
                        </a:rPr>
                        <a:t> </a:t>
                      </a:r>
                      <a:r>
                        <a:rPr sz="900" b="0" dirty="0">
                          <a:solidFill>
                            <a:schemeClr val="tx1"/>
                          </a:solidFill>
                          <a:latin typeface="Avenir LT Std 35 Light" pitchFamily="34" charset="0"/>
                          <a:cs typeface="Century Gothic"/>
                        </a:rPr>
                        <a:t>le </a:t>
                      </a:r>
                      <a:r>
                        <a:rPr sz="900" b="0" spc="10" dirty="0">
                          <a:solidFill>
                            <a:schemeClr val="tx1"/>
                          </a:solidFill>
                          <a:latin typeface="Avenir LT Std 35 Light" pitchFamily="34" charset="0"/>
                          <a:cs typeface="Century Gothic"/>
                        </a:rPr>
                        <a:t>S</a:t>
                      </a:r>
                      <a:r>
                        <a:rPr sz="900" b="0" dirty="0">
                          <a:solidFill>
                            <a:schemeClr val="tx1"/>
                          </a:solidFill>
                          <a:latin typeface="Avenir LT Std 35 Light" pitchFamily="34" charset="0"/>
                          <a:cs typeface="Century Gothic"/>
                        </a:rPr>
                        <a:t>i</a:t>
                      </a:r>
                      <a:r>
                        <a:rPr sz="900" b="0" spc="-10" dirty="0">
                          <a:solidFill>
                            <a:schemeClr val="tx1"/>
                          </a:solidFill>
                          <a:latin typeface="Avenir LT Std 35 Light" pitchFamily="34" charset="0"/>
                          <a:cs typeface="Century Gothic"/>
                        </a:rPr>
                        <a:t>t</a:t>
                      </a:r>
                      <a:r>
                        <a:rPr sz="900" b="0" dirty="0">
                          <a:solidFill>
                            <a:schemeClr val="tx1"/>
                          </a:solidFill>
                          <a:latin typeface="Avenir LT Std 35 Light" pitchFamily="34" charset="0"/>
                          <a:cs typeface="Century Gothic"/>
                        </a:rPr>
                        <a:t>e</a:t>
                      </a:r>
                      <a:r>
                        <a:rPr sz="900" b="0" spc="10" dirty="0">
                          <a:solidFill>
                            <a:schemeClr val="tx1"/>
                          </a:solidFill>
                          <a:latin typeface="Avenir LT Std 35 Light" pitchFamily="34" charset="0"/>
                          <a:cs typeface="Century Gothic"/>
                        </a:rPr>
                        <a:t> </a:t>
                      </a:r>
                      <a:r>
                        <a:rPr sz="900" b="0" spc="-25"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s</a:t>
                      </a:r>
                      <a:r>
                        <a:rPr sz="900" b="0" spc="15" dirty="0">
                          <a:solidFill>
                            <a:schemeClr val="tx1"/>
                          </a:solidFill>
                          <a:latin typeface="Avenir LT Std 35 Light" pitchFamily="34" charset="0"/>
                          <a:cs typeface="Century Gothic"/>
                        </a:rPr>
                        <a:t>s</a:t>
                      </a:r>
                      <a:r>
                        <a:rPr sz="900" b="0" spc="-10" dirty="0">
                          <a:solidFill>
                            <a:schemeClr val="tx1"/>
                          </a:solidFill>
                          <a:latin typeface="Avenir LT Std 35 Light" pitchFamily="34" charset="0"/>
                          <a:cs typeface="Century Gothic"/>
                        </a:rPr>
                        <a:t>i</a:t>
                      </a:r>
                      <a:r>
                        <a:rPr sz="900" b="0" spc="5" dirty="0">
                          <a:solidFill>
                            <a:schemeClr val="tx1"/>
                          </a:solidFill>
                          <a:latin typeface="Avenir LT Std 35 Light" pitchFamily="34" charset="0"/>
                          <a:cs typeface="Century Gothic"/>
                        </a:rPr>
                        <a:t>s</a:t>
                      </a:r>
                      <a:r>
                        <a:rPr sz="900" b="0" spc="-10" dirty="0">
                          <a:solidFill>
                            <a:schemeClr val="tx1"/>
                          </a:solidFill>
                          <a:latin typeface="Avenir LT Std 35 Light" pitchFamily="34" charset="0"/>
                          <a:cs typeface="Century Gothic"/>
                        </a:rPr>
                        <a:t>t</a:t>
                      </a:r>
                      <a:r>
                        <a:rPr sz="900" b="0" spc="15" dirty="0">
                          <a:solidFill>
                            <a:schemeClr val="tx1"/>
                          </a:solidFill>
                          <a:latin typeface="Avenir LT Std 35 Light" pitchFamily="34" charset="0"/>
                          <a:cs typeface="Century Gothic"/>
                        </a:rPr>
                        <a:t>a</a:t>
                      </a:r>
                      <a:r>
                        <a:rPr sz="900" b="0" spc="-5"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c</a:t>
                      </a:r>
                      <a:r>
                        <a:rPr sz="900" b="0" dirty="0">
                          <a:solidFill>
                            <a:schemeClr val="tx1"/>
                          </a:solidFill>
                          <a:latin typeface="Avenir LT Std 35 Light" pitchFamily="34" charset="0"/>
                          <a:cs typeface="Century Gothic"/>
                        </a:rPr>
                        <a:t>e de </a:t>
                      </a:r>
                      <a:r>
                        <a:rPr sz="900" b="0" spc="-5" dirty="0">
                          <a:solidFill>
                            <a:schemeClr val="tx1"/>
                          </a:solidFill>
                          <a:latin typeface="Avenir LT Std 35 Light" pitchFamily="34" charset="0"/>
                          <a:cs typeface="Century Gothic"/>
                        </a:rPr>
                        <a:t>R</a:t>
                      </a:r>
                      <a:r>
                        <a:rPr sz="900" b="0" dirty="0">
                          <a:solidFill>
                            <a:schemeClr val="tx1"/>
                          </a:solidFill>
                          <a:latin typeface="Avenir LT Std 35 Light" pitchFamily="34" charset="0"/>
                          <a:cs typeface="Century Gothic"/>
                        </a:rPr>
                        <a:t>e</a:t>
                      </a:r>
                      <a:r>
                        <a:rPr sz="900" b="0" spc="5" dirty="0">
                          <a:solidFill>
                            <a:schemeClr val="tx1"/>
                          </a:solidFill>
                          <a:latin typeface="Avenir LT Std 35 Light" pitchFamily="34" charset="0"/>
                          <a:cs typeface="Century Gothic"/>
                        </a:rPr>
                        <a:t>n</a:t>
                      </a:r>
                      <a:r>
                        <a:rPr sz="900" b="0" spc="-5" dirty="0">
                          <a:solidFill>
                            <a:schemeClr val="tx1"/>
                          </a:solidFill>
                          <a:latin typeface="Avenir LT Std 35 Light" pitchFamily="34" charset="0"/>
                          <a:cs typeface="Century Gothic"/>
                        </a:rPr>
                        <a:t>n</a:t>
                      </a:r>
                      <a:r>
                        <a:rPr sz="900" b="0" dirty="0">
                          <a:solidFill>
                            <a:schemeClr val="tx1"/>
                          </a:solidFill>
                          <a:latin typeface="Avenir LT Std 35 Light" pitchFamily="34" charset="0"/>
                          <a:cs typeface="Century Gothic"/>
                        </a:rPr>
                        <a:t>es</a:t>
                      </a:r>
                    </a:p>
                  </a:txBody>
                  <a:tcPr marL="0" marR="0" marT="0" marB="0"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3"/>
                  </a:ext>
                </a:extLst>
              </a:tr>
              <a:tr h="838200">
                <a:tc>
                  <a:txBody>
                    <a:bodyPr/>
                    <a:lstStyle/>
                    <a:p>
                      <a:pPr marL="108000" marR="68580">
                        <a:lnSpc>
                          <a:spcPct val="110000"/>
                        </a:lnSpc>
                      </a:pPr>
                      <a:r>
                        <a:rPr lang="fr-FR" sz="900" b="0" dirty="0">
                          <a:solidFill>
                            <a:schemeClr val="bg1"/>
                          </a:solidFill>
                          <a:latin typeface="Avenir LT Std 65 Medium" pitchFamily="34" charset="0"/>
                          <a:cs typeface="Arial"/>
                        </a:rPr>
                        <a:t>BILLET</a:t>
                      </a:r>
                      <a:r>
                        <a:rPr lang="fr-FR" sz="900" b="0" baseline="0" dirty="0">
                          <a:solidFill>
                            <a:schemeClr val="bg1"/>
                          </a:solidFill>
                          <a:latin typeface="Avenir LT Std 65 Medium" pitchFamily="34" charset="0"/>
                          <a:cs typeface="Arial"/>
                        </a:rPr>
                        <a:t> IMPRIMÉ A4 ILLISIBLE (MAUVAISE IMPRESSION)</a:t>
                      </a:r>
                      <a:endParaRPr lang="fr-FR" sz="900" b="0" dirty="0">
                        <a:solidFill>
                          <a:schemeClr val="bg1"/>
                        </a:solidFill>
                        <a:latin typeface="Avenir LT Std 65 Medium" pitchFamily="34" charset="0"/>
                        <a:cs typeface="Arial"/>
                      </a:endParaRPr>
                    </a:p>
                  </a:txBody>
                  <a:tcPr marL="0" marR="0" marT="0" marB="0"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48260">
                        <a:lnSpc>
                          <a:spcPct val="100000"/>
                        </a:lnSpc>
                        <a:spcBef>
                          <a:spcPts val="140"/>
                        </a:spcBef>
                      </a:pPr>
                      <a:r>
                        <a:rPr lang="fr-FR" sz="900" b="0" dirty="0">
                          <a:solidFill>
                            <a:schemeClr val="tx1"/>
                          </a:solidFill>
                          <a:latin typeface="Avenir LT Std 35 Light" pitchFamily="34" charset="0"/>
                          <a:cs typeface="Century Gothic"/>
                        </a:rPr>
                        <a:t>Le client est considéré sans billet : Percevoir</a:t>
                      </a:r>
                      <a:r>
                        <a:rPr lang="fr-FR" sz="900" b="0" baseline="0" dirty="0">
                          <a:solidFill>
                            <a:schemeClr val="tx1"/>
                          </a:solidFill>
                          <a:latin typeface="Avenir LT Std 35 Light" pitchFamily="34" charset="0"/>
                          <a:cs typeface="Century Gothic"/>
                        </a:rPr>
                        <a:t> un STV barème contrôle </a:t>
                      </a:r>
                    </a:p>
                    <a:p>
                      <a:pPr marL="48260">
                        <a:lnSpc>
                          <a:spcPct val="100000"/>
                        </a:lnSpc>
                        <a:spcBef>
                          <a:spcPts val="140"/>
                        </a:spcBef>
                      </a:pPr>
                      <a:r>
                        <a:rPr lang="fr-FR" sz="900" b="0" baseline="0" dirty="0">
                          <a:solidFill>
                            <a:schemeClr val="tx1"/>
                          </a:solidFill>
                          <a:latin typeface="Avenir LT Std 35 Light" pitchFamily="34" charset="0"/>
                          <a:cs typeface="Century Gothic"/>
                        </a:rPr>
                        <a:t>Annoter le bulletin « billet imprimé illisible » + retrait du titre + rapport et orientation vers le CRC</a:t>
                      </a:r>
                    </a:p>
                    <a:p>
                      <a:pPr marL="48260">
                        <a:lnSpc>
                          <a:spcPct val="100000"/>
                        </a:lnSpc>
                        <a:spcBef>
                          <a:spcPts val="140"/>
                        </a:spcBef>
                      </a:pPr>
                      <a:r>
                        <a:rPr lang="fr-FR" sz="900" b="0" baseline="0" dirty="0">
                          <a:solidFill>
                            <a:schemeClr val="tx1"/>
                          </a:solidFill>
                          <a:latin typeface="Avenir LT Std 35 Light" pitchFamily="34" charset="0"/>
                          <a:cs typeface="Century Gothic"/>
                        </a:rPr>
                        <a:t>PV : préciser « billet imprimé illisible » + retrait du titre + rapport</a:t>
                      </a:r>
                      <a:endParaRPr sz="900" b="0" dirty="0">
                        <a:solidFill>
                          <a:schemeClr val="tx1"/>
                        </a:solidFill>
                        <a:latin typeface="Avenir LT Std 35 Light" pitchFamily="34" charset="0"/>
                        <a:cs typeface="Century Gothic"/>
                      </a:endParaRPr>
                    </a:p>
                  </a:txBody>
                  <a:tcPr marL="0" marR="0" marT="0" marB="0"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4"/>
                  </a:ext>
                </a:extLst>
              </a:tr>
              <a:tr h="658280">
                <a:tc>
                  <a:txBody>
                    <a:bodyPr/>
                    <a:lstStyle/>
                    <a:p>
                      <a:pPr marL="108000">
                        <a:lnSpc>
                          <a:spcPct val="100000"/>
                        </a:lnSpc>
                      </a:pPr>
                      <a:r>
                        <a:rPr sz="1000" spc="10" dirty="0">
                          <a:solidFill>
                            <a:srgbClr val="FFFFFF"/>
                          </a:solidFill>
                          <a:latin typeface="Avenir LT Std 65 Medium" pitchFamily="34" charset="0"/>
                          <a:cs typeface="Arial"/>
                        </a:rPr>
                        <a:t>B</a:t>
                      </a:r>
                      <a:r>
                        <a:rPr sz="1000" spc="-10" dirty="0">
                          <a:solidFill>
                            <a:srgbClr val="FFFFFF"/>
                          </a:solidFill>
                          <a:latin typeface="Avenir LT Std 65 Medium" pitchFamily="34" charset="0"/>
                          <a:cs typeface="Arial"/>
                        </a:rPr>
                        <a:t>I</a:t>
                      </a:r>
                      <a:r>
                        <a:rPr sz="1000" spc="10" dirty="0">
                          <a:solidFill>
                            <a:srgbClr val="FFFFFF"/>
                          </a:solidFill>
                          <a:latin typeface="Avenir LT Std 65 Medium" pitchFamily="34" charset="0"/>
                          <a:cs typeface="Arial"/>
                        </a:rPr>
                        <a:t>LLE</a:t>
                      </a:r>
                      <a:r>
                        <a:rPr sz="1000" dirty="0">
                          <a:solidFill>
                            <a:srgbClr val="FFFFFF"/>
                          </a:solidFill>
                          <a:latin typeface="Avenir LT Std 65 Medium" pitchFamily="34" charset="0"/>
                          <a:cs typeface="Arial"/>
                        </a:rPr>
                        <a:t>T</a:t>
                      </a:r>
                      <a:r>
                        <a:rPr sz="1000" spc="-15" dirty="0">
                          <a:solidFill>
                            <a:srgbClr val="FFFFFF"/>
                          </a:solidFill>
                          <a:latin typeface="Avenir LT Std 65 Medium" pitchFamily="34" charset="0"/>
                          <a:cs typeface="Arial"/>
                        </a:rPr>
                        <a:t> </a:t>
                      </a:r>
                      <a:r>
                        <a:rPr sz="1000" spc="10" dirty="0">
                          <a:solidFill>
                            <a:srgbClr val="FFFFFF"/>
                          </a:solidFill>
                          <a:latin typeface="Avenir LT Std 65 Medium" pitchFamily="34" charset="0"/>
                          <a:cs typeface="Arial"/>
                        </a:rPr>
                        <a:t>UT</a:t>
                      </a:r>
                      <a:r>
                        <a:rPr sz="1000" spc="5" dirty="0">
                          <a:solidFill>
                            <a:srgbClr val="FFFFFF"/>
                          </a:solidFill>
                          <a:latin typeface="Avenir LT Std 65 Medium" pitchFamily="34" charset="0"/>
                          <a:cs typeface="Arial"/>
                        </a:rPr>
                        <a:t>I</a:t>
                      </a:r>
                      <a:r>
                        <a:rPr sz="1000" spc="10" dirty="0">
                          <a:solidFill>
                            <a:srgbClr val="FFFFFF"/>
                          </a:solidFill>
                          <a:latin typeface="Avenir LT Std 65 Medium" pitchFamily="34" charset="0"/>
                          <a:cs typeface="Arial"/>
                        </a:rPr>
                        <a:t>L</a:t>
                      </a:r>
                      <a:r>
                        <a:rPr sz="1000" spc="5" dirty="0">
                          <a:solidFill>
                            <a:srgbClr val="FFFFFF"/>
                          </a:solidFill>
                          <a:latin typeface="Avenir LT Std 65 Medium" pitchFamily="34" charset="0"/>
                          <a:cs typeface="Arial"/>
                        </a:rPr>
                        <a:t>I</a:t>
                      </a:r>
                      <a:r>
                        <a:rPr sz="1000" dirty="0">
                          <a:solidFill>
                            <a:srgbClr val="FFFFFF"/>
                          </a:solidFill>
                          <a:latin typeface="Avenir LT Std 65 Medium" pitchFamily="34" charset="0"/>
                          <a:cs typeface="Arial"/>
                        </a:rPr>
                        <a:t>SÉ</a:t>
                      </a:r>
                      <a:r>
                        <a:rPr sz="1000" spc="-5" dirty="0">
                          <a:solidFill>
                            <a:srgbClr val="FFFFFF"/>
                          </a:solidFill>
                          <a:latin typeface="Avenir LT Std 65 Medium" pitchFamily="34" charset="0"/>
                          <a:cs typeface="Arial"/>
                        </a:rPr>
                        <a:t> </a:t>
                      </a:r>
                      <a:r>
                        <a:rPr sz="1000" spc="10" dirty="0">
                          <a:solidFill>
                            <a:srgbClr val="FFFFFF"/>
                          </a:solidFill>
                          <a:latin typeface="Avenir LT Std 65 Medium" pitchFamily="34" charset="0"/>
                          <a:cs typeface="Arial"/>
                        </a:rPr>
                        <a:t>DA</a:t>
                      </a:r>
                      <a:r>
                        <a:rPr sz="1000" dirty="0">
                          <a:solidFill>
                            <a:srgbClr val="FFFFFF"/>
                          </a:solidFill>
                          <a:latin typeface="Avenir LT Std 65 Medium" pitchFamily="34" charset="0"/>
                          <a:cs typeface="Arial"/>
                        </a:rPr>
                        <a:t>NS</a:t>
                      </a:r>
                      <a:r>
                        <a:rPr sz="1000" spc="-5" dirty="0">
                          <a:solidFill>
                            <a:srgbClr val="FFFFFF"/>
                          </a:solidFill>
                          <a:latin typeface="Avenir LT Std 65 Medium" pitchFamily="34" charset="0"/>
                          <a:cs typeface="Arial"/>
                        </a:rPr>
                        <a:t> </a:t>
                      </a:r>
                      <a:r>
                        <a:rPr sz="1000" spc="10" dirty="0">
                          <a:solidFill>
                            <a:srgbClr val="FFFFFF"/>
                          </a:solidFill>
                          <a:latin typeface="Avenir LT Std 65 Medium" pitchFamily="34" charset="0"/>
                          <a:cs typeface="Arial"/>
                        </a:rPr>
                        <a:t>L</a:t>
                      </a:r>
                      <a:r>
                        <a:rPr sz="1000" dirty="0">
                          <a:solidFill>
                            <a:srgbClr val="FFFFFF"/>
                          </a:solidFill>
                          <a:latin typeface="Avenir LT Std 65 Medium" pitchFamily="34" charset="0"/>
                          <a:cs typeface="Arial"/>
                        </a:rPr>
                        <a:t>E</a:t>
                      </a:r>
                      <a:r>
                        <a:rPr sz="1000" spc="-5" dirty="0">
                          <a:solidFill>
                            <a:srgbClr val="FFFFFF"/>
                          </a:solidFill>
                          <a:latin typeface="Avenir LT Std 65 Medium" pitchFamily="34" charset="0"/>
                          <a:cs typeface="Arial"/>
                        </a:rPr>
                        <a:t> </a:t>
                      </a:r>
                      <a:r>
                        <a:rPr sz="1000" dirty="0">
                          <a:solidFill>
                            <a:srgbClr val="FFFFFF"/>
                          </a:solidFill>
                          <a:latin typeface="Avenir LT Std 65 Medium" pitchFamily="34" charset="0"/>
                          <a:cs typeface="Arial"/>
                        </a:rPr>
                        <a:t>S</a:t>
                      </a:r>
                      <a:r>
                        <a:rPr sz="1000" spc="10" dirty="0">
                          <a:solidFill>
                            <a:srgbClr val="FFFFFF"/>
                          </a:solidFill>
                          <a:latin typeface="Avenir LT Std 65 Medium" pitchFamily="34" charset="0"/>
                          <a:cs typeface="Arial"/>
                        </a:rPr>
                        <a:t>EN</a:t>
                      </a:r>
                      <a:r>
                        <a:rPr sz="1000" dirty="0">
                          <a:solidFill>
                            <a:srgbClr val="FFFFFF"/>
                          </a:solidFill>
                          <a:latin typeface="Avenir LT Std 65 Medium" pitchFamily="34" charset="0"/>
                          <a:cs typeface="Arial"/>
                        </a:rPr>
                        <a:t>S</a:t>
                      </a:r>
                      <a:r>
                        <a:rPr sz="1000" spc="-5" dirty="0">
                          <a:solidFill>
                            <a:srgbClr val="FFFFFF"/>
                          </a:solidFill>
                          <a:latin typeface="Avenir LT Std 65 Medium" pitchFamily="34" charset="0"/>
                          <a:cs typeface="Arial"/>
                        </a:rPr>
                        <a:t> </a:t>
                      </a:r>
                      <a:r>
                        <a:rPr sz="1000" spc="-10" dirty="0">
                          <a:solidFill>
                            <a:srgbClr val="FFFFFF"/>
                          </a:solidFill>
                          <a:latin typeface="Avenir LT Std 65 Medium" pitchFamily="34" charset="0"/>
                          <a:cs typeface="Arial"/>
                        </a:rPr>
                        <a:t>I</a:t>
                      </a:r>
                      <a:r>
                        <a:rPr sz="1000" spc="10" dirty="0">
                          <a:solidFill>
                            <a:srgbClr val="FFFFFF"/>
                          </a:solidFill>
                          <a:latin typeface="Avenir LT Std 65 Medium" pitchFamily="34" charset="0"/>
                          <a:cs typeface="Arial"/>
                        </a:rPr>
                        <a:t>NVE</a:t>
                      </a:r>
                      <a:r>
                        <a:rPr sz="1000" dirty="0">
                          <a:solidFill>
                            <a:srgbClr val="FFFFFF"/>
                          </a:solidFill>
                          <a:latin typeface="Avenir LT Std 65 Medium" pitchFamily="34" charset="0"/>
                          <a:cs typeface="Arial"/>
                        </a:rPr>
                        <a:t>R</a:t>
                      </a:r>
                      <a:r>
                        <a:rPr sz="1000" spc="10" dirty="0">
                          <a:solidFill>
                            <a:srgbClr val="FFFFFF"/>
                          </a:solidFill>
                          <a:latin typeface="Avenir LT Std 65 Medium" pitchFamily="34" charset="0"/>
                          <a:cs typeface="Arial"/>
                        </a:rPr>
                        <a:t>SE</a:t>
                      </a:r>
                      <a:endParaRPr sz="1000" dirty="0">
                        <a:latin typeface="Avenir LT Std 65 Medium" pitchFamily="34" charset="0"/>
                        <a:cs typeface="Arial"/>
                      </a:endParaRPr>
                    </a:p>
                  </a:txBody>
                  <a:tcPr marL="0" marR="0" marT="0" marB="0" anchor="ctr">
                    <a:lnR w="12700" cap="flat" cmpd="sng" algn="ctr">
                      <a:solidFill>
                        <a:srgbClr val="6E1E7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pPr marL="48260">
                        <a:lnSpc>
                          <a:spcPct val="100000"/>
                        </a:lnSpc>
                      </a:pPr>
                      <a:r>
                        <a:rPr lang="fr-FR" sz="900" b="0" spc="5" dirty="0">
                          <a:solidFill>
                            <a:schemeClr val="tx1"/>
                          </a:solidFill>
                          <a:latin typeface="Avenir LT Std 35 Light" pitchFamily="34" charset="0"/>
                          <a:cs typeface="Century Gothic"/>
                        </a:rPr>
                        <a:t>Le client est considéré</a:t>
                      </a:r>
                      <a:r>
                        <a:rPr lang="fr-FR" sz="900" b="0" spc="5" baseline="0" dirty="0">
                          <a:solidFill>
                            <a:schemeClr val="tx1"/>
                          </a:solidFill>
                          <a:latin typeface="Avenir LT Std 35 Light" pitchFamily="34" charset="0"/>
                          <a:cs typeface="Century Gothic"/>
                        </a:rPr>
                        <a:t> « Sans Titre Valable » </a:t>
                      </a:r>
                      <a:endParaRPr sz="900" b="0" dirty="0">
                        <a:solidFill>
                          <a:schemeClr val="tx1"/>
                        </a:solidFill>
                        <a:latin typeface="Avenir LT Std 35 Light" pitchFamily="34" charset="0"/>
                        <a:cs typeface="Century Gothic"/>
                      </a:endParaRPr>
                    </a:p>
                  </a:txBody>
                  <a:tcPr marL="0" marR="0" marT="0" marB="0"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7" name="Titre 1"/>
          <p:cNvSpPr txBox="1">
            <a:spLocks/>
          </p:cNvSpPr>
          <p:nvPr/>
        </p:nvSpPr>
        <p:spPr>
          <a:xfrm>
            <a:off x="76200" y="165611"/>
            <a:ext cx="5181600" cy="428755"/>
          </a:xfrm>
          <a:prstGeom prst="rect">
            <a:avLst/>
          </a:prstGeom>
          <a:solidFill>
            <a:srgbClr val="6E1E78"/>
          </a:solidFill>
        </p:spPr>
        <p:txBody>
          <a:bodyPr rtlCol="0" anchor="ctr">
            <a:noAutofit/>
          </a:bodyPr>
          <a:lstStyle>
            <a:lvl1pPr>
              <a:defRPr>
                <a:latin typeface="+mj-lt"/>
                <a:ea typeface="+mj-ea"/>
                <a:cs typeface="+mj-cs"/>
              </a:defRPr>
            </a:lvl1pPr>
          </a:lstStyle>
          <a:p>
            <a:pPr>
              <a:defRPr/>
            </a:pPr>
            <a:r>
              <a:rPr lang="fr-FR" sz="1600" cap="all" dirty="0">
                <a:solidFill>
                  <a:schemeClr val="bg1"/>
                </a:solidFill>
                <a:latin typeface="Avenir LT Std 55 Roman" pitchFamily="34" charset="0"/>
              </a:rPr>
              <a:t>BILLET Imprimé</a:t>
            </a:r>
            <a:endParaRPr lang="fr-FR" kern="0" cap="all" dirty="0">
              <a:solidFill>
                <a:schemeClr val="bg1"/>
              </a:solidFill>
              <a:latin typeface="Avenir LT Std 55 Roman" pitchFamily="34" charset="0"/>
            </a:endParaRPr>
          </a:p>
        </p:txBody>
      </p:sp>
      <p:sp>
        <p:nvSpPr>
          <p:cNvPr id="2" name="Espace réservé du numéro de diapositive 1"/>
          <p:cNvSpPr>
            <a:spLocks noGrp="1"/>
          </p:cNvSpPr>
          <p:nvPr>
            <p:ph type="sldNum" sz="quarter" idx="7"/>
          </p:nvPr>
        </p:nvSpPr>
        <p:spPr>
          <a:xfrm>
            <a:off x="3840481" y="7314995"/>
            <a:ext cx="1226820" cy="169277"/>
          </a:xfrm>
        </p:spPr>
        <p:txBody>
          <a:bodyPr/>
          <a:lstStyle/>
          <a:p>
            <a:fld id="{B6F15528-21DE-4FAA-801E-634DDDAF4B2B}" type="slidenum">
              <a:rPr lang="fr-FR" sz="1100" smtClean="0"/>
              <a:t>30</a:t>
            </a:fld>
            <a:endParaRPr lang="fr-FR" sz="1400" dirty="0"/>
          </a:p>
        </p:txBody>
      </p:sp>
      <p:graphicFrame>
        <p:nvGraphicFramePr>
          <p:cNvPr id="3" name="Tableau 2"/>
          <p:cNvGraphicFramePr>
            <a:graphicFrameLocks noGrp="1"/>
          </p:cNvGraphicFramePr>
          <p:nvPr/>
        </p:nvGraphicFramePr>
        <p:xfrm>
          <a:off x="-669851" y="5571460"/>
          <a:ext cx="208280" cy="365760"/>
        </p:xfrm>
        <a:graphic>
          <a:graphicData uri="http://schemas.openxmlformats.org/drawingml/2006/table">
            <a:tbl>
              <a:tblPr/>
              <a:tblGrid>
                <a:gridCol w="208280">
                  <a:extLst>
                    <a:ext uri="{9D8B030D-6E8A-4147-A177-3AD203B41FA5}">
                      <a16:colId xmlns:a16="http://schemas.microsoft.com/office/drawing/2014/main" val="20000"/>
                    </a:ext>
                  </a:extLst>
                </a:gridCol>
              </a:tblGrid>
              <a:tr h="0">
                <a:tc>
                  <a:txBody>
                    <a:bodyPr/>
                    <a:lstStyle/>
                    <a:p>
                      <a:endParaRPr lang="fr-FR" dirty="0"/>
                    </a:p>
                  </a:txBody>
                  <a:tcPr>
                    <a:lnL w="12700" cmpd="sng">
                      <a:solidFill>
                        <a:srgbClr val="6E1E78"/>
                      </a:solidFill>
                      <a:prstDash val="solid"/>
                    </a:lnL>
                    <a:lnR w="12700" cmpd="sng">
                      <a:solidFill>
                        <a:srgbClr val="6E1E78"/>
                      </a:solidFill>
                      <a:prstDash val="solid"/>
                    </a:lnR>
                    <a:lnT w="12700" cmpd="sng">
                      <a:solidFill>
                        <a:srgbClr val="6E1E78"/>
                      </a:solidFill>
                      <a:prstDash val="solid"/>
                    </a:lnT>
                    <a:lnB w="12700" cmpd="sng">
                      <a:solidFill>
                        <a:srgbClr val="6E1E78"/>
                      </a:solidFill>
                      <a:prstDash val="solid"/>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76200" y="815686"/>
            <a:ext cx="4801107" cy="484748"/>
          </a:xfrm>
          <a:prstGeom prst="rect">
            <a:avLst/>
          </a:prstGeom>
        </p:spPr>
        <p:txBody>
          <a:bodyPr vert="horz" wrap="square" lIns="0" tIns="0" rIns="0" bIns="0" rtlCol="0">
            <a:spAutoFit/>
          </a:bodyPr>
          <a:lstStyle/>
          <a:p>
            <a:pPr>
              <a:lnSpc>
                <a:spcPct val="100000"/>
              </a:lnSpc>
              <a:spcBef>
                <a:spcPts val="55"/>
              </a:spcBef>
            </a:pPr>
            <a:endParaRPr sz="1350" dirty="0">
              <a:latin typeface="Avenir LT Std 35 Light" pitchFamily="34" charset="0"/>
              <a:cs typeface="Times New Roman"/>
            </a:endParaRPr>
          </a:p>
          <a:p>
            <a:pPr marL="109855">
              <a:lnSpc>
                <a:spcPct val="100000"/>
              </a:lnSpc>
              <a:tabLst>
                <a:tab pos="2757170" algn="l"/>
              </a:tabLst>
            </a:pPr>
            <a:r>
              <a:rPr sz="900" b="1" spc="-10" dirty="0">
                <a:latin typeface="Avenir LT Std 35 Light" pitchFamily="34" charset="0"/>
                <a:cs typeface="Calibri"/>
              </a:rPr>
              <a:t>Bill</a:t>
            </a:r>
            <a:r>
              <a:rPr sz="900" b="1" spc="-5" dirty="0">
                <a:latin typeface="Avenir LT Std 35 Light" pitchFamily="34" charset="0"/>
                <a:cs typeface="Calibri"/>
              </a:rPr>
              <a:t>et</a:t>
            </a:r>
            <a:r>
              <a:rPr sz="900" b="1" dirty="0">
                <a:latin typeface="Avenir LT Std 35 Light" pitchFamily="34" charset="0"/>
                <a:cs typeface="Calibri"/>
              </a:rPr>
              <a:t> </a:t>
            </a:r>
            <a:r>
              <a:rPr sz="900" b="1" spc="-5" dirty="0">
                <a:latin typeface="Avenir LT Std 35 Light" pitchFamily="34" charset="0"/>
                <a:cs typeface="Calibri"/>
              </a:rPr>
              <a:t>m</a:t>
            </a:r>
            <a:r>
              <a:rPr sz="900" b="1" dirty="0">
                <a:latin typeface="Avenir LT Std 35 Light" pitchFamily="34" charset="0"/>
                <a:cs typeface="Calibri"/>
              </a:rPr>
              <a:t>o</a:t>
            </a:r>
            <a:r>
              <a:rPr sz="900" b="1" spc="-10" dirty="0">
                <a:latin typeface="Avenir LT Std 35 Light" pitchFamily="34" charset="0"/>
                <a:cs typeface="Calibri"/>
              </a:rPr>
              <a:t>b</a:t>
            </a:r>
            <a:r>
              <a:rPr sz="900" b="1" spc="-5" dirty="0">
                <a:latin typeface="Avenir LT Std 35 Light" pitchFamily="34" charset="0"/>
                <a:cs typeface="Calibri"/>
              </a:rPr>
              <a:t>ile</a:t>
            </a:r>
            <a:r>
              <a:rPr sz="900" b="1" dirty="0">
                <a:latin typeface="Avenir LT Std 35 Light" pitchFamily="34" charset="0"/>
                <a:cs typeface="Calibri"/>
              </a:rPr>
              <a:t> </a:t>
            </a:r>
            <a:r>
              <a:rPr sz="900" b="1" spc="-5" dirty="0">
                <a:latin typeface="Avenir LT Std 35 Light" pitchFamily="34" charset="0"/>
                <a:cs typeface="Calibri"/>
              </a:rPr>
              <a:t>t</a:t>
            </a:r>
            <a:r>
              <a:rPr sz="900" b="1" dirty="0">
                <a:latin typeface="Avenir LT Std 35 Light" pitchFamily="34" charset="0"/>
                <a:cs typeface="Calibri"/>
              </a:rPr>
              <a:t>é</a:t>
            </a:r>
            <a:r>
              <a:rPr sz="900" b="1" spc="-5" dirty="0">
                <a:latin typeface="Avenir LT Std 35 Light" pitchFamily="34" charset="0"/>
                <a:cs typeface="Calibri"/>
              </a:rPr>
              <a:t>l</a:t>
            </a:r>
            <a:r>
              <a:rPr sz="900" b="1" spc="15" dirty="0">
                <a:latin typeface="Avenir LT Std 35 Light" pitchFamily="34" charset="0"/>
                <a:cs typeface="Calibri"/>
              </a:rPr>
              <a:t>é</a:t>
            </a:r>
            <a:r>
              <a:rPr sz="900" b="1" spc="-5" dirty="0">
                <a:latin typeface="Avenir LT Std 35 Light" pitchFamily="34" charset="0"/>
                <a:cs typeface="Calibri"/>
              </a:rPr>
              <a:t>c</a:t>
            </a:r>
            <a:r>
              <a:rPr sz="900" b="1" spc="-10" dirty="0">
                <a:latin typeface="Avenir LT Std 35 Light" pitchFamily="34" charset="0"/>
                <a:cs typeface="Calibri"/>
              </a:rPr>
              <a:t>ha</a:t>
            </a:r>
            <a:r>
              <a:rPr sz="900" b="1" dirty="0">
                <a:latin typeface="Avenir LT Std 35 Light" pitchFamily="34" charset="0"/>
                <a:cs typeface="Calibri"/>
              </a:rPr>
              <a:t>r</a:t>
            </a:r>
            <a:r>
              <a:rPr sz="900" b="1" spc="5" dirty="0">
                <a:latin typeface="Avenir LT Std 35 Light" pitchFamily="34" charset="0"/>
                <a:cs typeface="Calibri"/>
              </a:rPr>
              <a:t>g</a:t>
            </a:r>
            <a:r>
              <a:rPr sz="900" b="1" dirty="0">
                <a:latin typeface="Avenir LT Std 35 Light" pitchFamily="34" charset="0"/>
                <a:cs typeface="Calibri"/>
              </a:rPr>
              <a:t>e</a:t>
            </a:r>
            <a:r>
              <a:rPr sz="900" b="1" spc="-10" dirty="0">
                <a:latin typeface="Avenir LT Std 35 Light" pitchFamily="34" charset="0"/>
                <a:cs typeface="Calibri"/>
              </a:rPr>
              <a:t>ab</a:t>
            </a:r>
            <a:r>
              <a:rPr sz="900" b="1" spc="-5" dirty="0">
                <a:latin typeface="Avenir LT Std 35 Light" pitchFamily="34" charset="0"/>
                <a:cs typeface="Calibri"/>
              </a:rPr>
              <a:t>l</a:t>
            </a:r>
            <a:r>
              <a:rPr sz="900" b="1" dirty="0">
                <a:latin typeface="Avenir LT Std 35 Light" pitchFamily="34" charset="0"/>
                <a:cs typeface="Calibri"/>
              </a:rPr>
              <a:t>e </a:t>
            </a:r>
            <a:r>
              <a:rPr sz="900" b="1" spc="-15" dirty="0">
                <a:latin typeface="Avenir LT Std 35 Light" pitchFamily="34" charset="0"/>
                <a:cs typeface="Calibri"/>
              </a:rPr>
              <a:t>A</a:t>
            </a:r>
            <a:r>
              <a:rPr sz="900" b="1" spc="-10" dirty="0">
                <a:latin typeface="Avenir LT Std 35 Light" pitchFamily="34" charset="0"/>
                <a:cs typeface="Calibri"/>
              </a:rPr>
              <a:t>n</a:t>
            </a:r>
            <a:r>
              <a:rPr sz="900" b="1" dirty="0">
                <a:latin typeface="Avenir LT Std 35 Light" pitchFamily="34" charset="0"/>
                <a:cs typeface="Calibri"/>
              </a:rPr>
              <a:t>dr</a:t>
            </a:r>
            <a:r>
              <a:rPr sz="900" b="1" spc="-10" dirty="0">
                <a:latin typeface="Avenir LT Std 35 Light" pitchFamily="34" charset="0"/>
                <a:cs typeface="Calibri"/>
              </a:rPr>
              <a:t>oi</a:t>
            </a:r>
            <a:r>
              <a:rPr sz="900" b="1" spc="-5" dirty="0">
                <a:latin typeface="Avenir LT Std 35 Light" pitchFamily="34" charset="0"/>
                <a:cs typeface="Calibri"/>
              </a:rPr>
              <a:t>d</a:t>
            </a:r>
            <a:r>
              <a:rPr sz="900" b="1" dirty="0">
                <a:latin typeface="Avenir LT Std 35 Light" pitchFamily="34" charset="0"/>
                <a:cs typeface="Calibri"/>
              </a:rPr>
              <a:t>	</a:t>
            </a:r>
            <a:r>
              <a:rPr lang="fr-FR" sz="900" b="1" dirty="0">
                <a:latin typeface="Avenir LT Std 35 Light" pitchFamily="34" charset="0"/>
                <a:cs typeface="Calibri"/>
              </a:rPr>
              <a:t>     </a:t>
            </a:r>
            <a:r>
              <a:rPr sz="900" b="1" spc="-10" dirty="0">
                <a:latin typeface="Avenir LT Std 35 Light" pitchFamily="34" charset="0"/>
                <a:cs typeface="Calibri"/>
              </a:rPr>
              <a:t>Bill</a:t>
            </a:r>
            <a:r>
              <a:rPr sz="900" b="1" spc="-5" dirty="0">
                <a:latin typeface="Avenir LT Std 35 Light" pitchFamily="34" charset="0"/>
                <a:cs typeface="Calibri"/>
              </a:rPr>
              <a:t>et</a:t>
            </a:r>
            <a:r>
              <a:rPr sz="900" b="1" dirty="0">
                <a:latin typeface="Avenir LT Std 35 Light" pitchFamily="34" charset="0"/>
                <a:cs typeface="Calibri"/>
              </a:rPr>
              <a:t> </a:t>
            </a:r>
            <a:r>
              <a:rPr sz="900" b="1" spc="-5" dirty="0">
                <a:latin typeface="Avenir LT Std 35 Light" pitchFamily="34" charset="0"/>
                <a:cs typeface="Calibri"/>
              </a:rPr>
              <a:t>m</a:t>
            </a:r>
            <a:r>
              <a:rPr sz="900" b="1" dirty="0">
                <a:latin typeface="Avenir LT Std 35 Light" pitchFamily="34" charset="0"/>
                <a:cs typeface="Calibri"/>
              </a:rPr>
              <a:t>o</a:t>
            </a:r>
            <a:r>
              <a:rPr sz="900" b="1" spc="-10" dirty="0">
                <a:latin typeface="Avenir LT Std 35 Light" pitchFamily="34" charset="0"/>
                <a:cs typeface="Calibri"/>
              </a:rPr>
              <a:t>b</a:t>
            </a:r>
            <a:r>
              <a:rPr sz="900" b="1" spc="-5" dirty="0">
                <a:latin typeface="Avenir LT Std 35 Light" pitchFamily="34" charset="0"/>
                <a:cs typeface="Calibri"/>
              </a:rPr>
              <a:t>ile</a:t>
            </a:r>
            <a:r>
              <a:rPr sz="900" b="1" dirty="0">
                <a:latin typeface="Avenir LT Std 35 Light" pitchFamily="34" charset="0"/>
                <a:cs typeface="Calibri"/>
              </a:rPr>
              <a:t> </a:t>
            </a:r>
            <a:r>
              <a:rPr sz="900" b="1" spc="-5" dirty="0">
                <a:latin typeface="Avenir LT Std 35 Light" pitchFamily="34" charset="0"/>
                <a:cs typeface="Calibri"/>
              </a:rPr>
              <a:t>t</a:t>
            </a:r>
            <a:r>
              <a:rPr sz="900" b="1" dirty="0">
                <a:latin typeface="Avenir LT Std 35 Light" pitchFamily="34" charset="0"/>
                <a:cs typeface="Calibri"/>
              </a:rPr>
              <a:t>é</a:t>
            </a:r>
            <a:r>
              <a:rPr sz="900" b="1" spc="-5" dirty="0">
                <a:latin typeface="Avenir LT Std 35 Light" pitchFamily="34" charset="0"/>
                <a:cs typeface="Calibri"/>
              </a:rPr>
              <a:t>l</a:t>
            </a:r>
            <a:r>
              <a:rPr sz="900" b="1" dirty="0">
                <a:latin typeface="Avenir LT Std 35 Light" pitchFamily="34" charset="0"/>
                <a:cs typeface="Calibri"/>
              </a:rPr>
              <a:t>é</a:t>
            </a:r>
            <a:r>
              <a:rPr sz="900" b="1" spc="-5" dirty="0">
                <a:latin typeface="Avenir LT Std 35 Light" pitchFamily="34" charset="0"/>
                <a:cs typeface="Calibri"/>
              </a:rPr>
              <a:t>c</a:t>
            </a:r>
            <a:r>
              <a:rPr sz="900" b="1" spc="-10" dirty="0">
                <a:latin typeface="Avenir LT Std 35 Light" pitchFamily="34" charset="0"/>
                <a:cs typeface="Calibri"/>
              </a:rPr>
              <a:t>ha</a:t>
            </a:r>
            <a:r>
              <a:rPr sz="900" b="1" dirty="0">
                <a:latin typeface="Avenir LT Std 35 Light" pitchFamily="34" charset="0"/>
                <a:cs typeface="Calibri"/>
              </a:rPr>
              <a:t>r</a:t>
            </a:r>
            <a:r>
              <a:rPr sz="900" b="1" spc="5" dirty="0">
                <a:latin typeface="Avenir LT Std 35 Light" pitchFamily="34" charset="0"/>
                <a:cs typeface="Calibri"/>
              </a:rPr>
              <a:t>g</a:t>
            </a:r>
            <a:r>
              <a:rPr sz="900" b="1" dirty="0">
                <a:latin typeface="Avenir LT Std 35 Light" pitchFamily="34" charset="0"/>
                <a:cs typeface="Calibri"/>
              </a:rPr>
              <a:t>e</a:t>
            </a:r>
            <a:r>
              <a:rPr sz="900" b="1" spc="-10" dirty="0">
                <a:latin typeface="Avenir LT Std 35 Light" pitchFamily="34" charset="0"/>
                <a:cs typeface="Calibri"/>
              </a:rPr>
              <a:t>ab</a:t>
            </a:r>
            <a:r>
              <a:rPr sz="900" b="1" spc="-5" dirty="0">
                <a:latin typeface="Avenir LT Std 35 Light" pitchFamily="34" charset="0"/>
                <a:cs typeface="Calibri"/>
              </a:rPr>
              <a:t>l</a:t>
            </a:r>
            <a:r>
              <a:rPr sz="900" b="1" dirty="0">
                <a:latin typeface="Avenir LT Std 35 Light" pitchFamily="34" charset="0"/>
                <a:cs typeface="Calibri"/>
              </a:rPr>
              <a:t>e </a:t>
            </a:r>
            <a:r>
              <a:rPr sz="900" b="1" spc="-5" dirty="0">
                <a:latin typeface="Avenir LT Std 35 Light" pitchFamily="34" charset="0"/>
                <a:cs typeface="Calibri"/>
              </a:rPr>
              <a:t>i</a:t>
            </a:r>
            <a:r>
              <a:rPr sz="900" b="1" dirty="0">
                <a:latin typeface="Avenir LT Std 35 Light" pitchFamily="34" charset="0"/>
                <a:cs typeface="Calibri"/>
              </a:rPr>
              <a:t>O</a:t>
            </a:r>
            <a:r>
              <a:rPr sz="900" b="1" spc="-5" dirty="0">
                <a:latin typeface="Avenir LT Std 35 Light" pitchFamily="34" charset="0"/>
                <a:cs typeface="Calibri"/>
              </a:rPr>
              <a:t>S</a:t>
            </a:r>
            <a:endParaRPr lang="fr-FR" sz="900" dirty="0">
              <a:latin typeface="Avenir LT Std 35 Light" pitchFamily="34" charset="0"/>
              <a:cs typeface="Calibri"/>
            </a:endParaRPr>
          </a:p>
          <a:p>
            <a:pPr marL="109855">
              <a:lnSpc>
                <a:spcPct val="100000"/>
              </a:lnSpc>
              <a:tabLst>
                <a:tab pos="2757170" algn="l"/>
              </a:tabLst>
            </a:pPr>
            <a:r>
              <a:rPr sz="700" i="1" spc="-5" dirty="0">
                <a:latin typeface="Avenir LT Std 35 Light" pitchFamily="34" charset="0"/>
                <a:cs typeface="Calibri"/>
              </a:rPr>
              <a:t>(</a:t>
            </a:r>
            <a:r>
              <a:rPr sz="700" i="1" dirty="0">
                <a:latin typeface="Avenir LT Std 35 Light" pitchFamily="34" charset="0"/>
                <a:cs typeface="Calibri"/>
              </a:rPr>
              <a:t>M</a:t>
            </a:r>
            <a:r>
              <a:rPr sz="700" i="1" spc="-10" dirty="0">
                <a:latin typeface="Avenir LT Std 35 Light" pitchFamily="34" charset="0"/>
                <a:cs typeface="Calibri"/>
              </a:rPr>
              <a:t>i</a:t>
            </a:r>
            <a:r>
              <a:rPr sz="700" i="1" dirty="0">
                <a:latin typeface="Avenir LT Std 35 Light" pitchFamily="34" charset="0"/>
                <a:cs typeface="Calibri"/>
              </a:rPr>
              <a:t>c</a:t>
            </a:r>
            <a:r>
              <a:rPr sz="700" i="1" spc="-5" dirty="0">
                <a:latin typeface="Avenir LT Std 35 Light" pitchFamily="34" charset="0"/>
                <a:cs typeface="Calibri"/>
              </a:rPr>
              <a:t>r</a:t>
            </a:r>
            <a:r>
              <a:rPr sz="700" i="1" dirty="0">
                <a:latin typeface="Avenir LT Std 35 Light" pitchFamily="34" charset="0"/>
                <a:cs typeface="Calibri"/>
              </a:rPr>
              <a:t>o</a:t>
            </a:r>
            <a:r>
              <a:rPr sz="700" i="1" spc="-5" dirty="0">
                <a:latin typeface="Avenir LT Std 35 Light" pitchFamily="34" charset="0"/>
                <a:cs typeface="Calibri"/>
              </a:rPr>
              <a:t>-</a:t>
            </a:r>
            <a:r>
              <a:rPr sz="700" i="1" dirty="0">
                <a:latin typeface="Avenir LT Std 35 Light" pitchFamily="34" charset="0"/>
                <a:cs typeface="Calibri"/>
              </a:rPr>
              <a:t>t</a:t>
            </a:r>
            <a:r>
              <a:rPr sz="700" i="1" spc="-10" dirty="0">
                <a:latin typeface="Avenir LT Std 35 Light" pitchFamily="34" charset="0"/>
                <a:cs typeface="Calibri"/>
              </a:rPr>
              <a:t>r</a:t>
            </a:r>
            <a:r>
              <a:rPr sz="700" i="1" dirty="0">
                <a:latin typeface="Avenir LT Std 35 Light" pitchFamily="34" charset="0"/>
                <a:cs typeface="Calibri"/>
              </a:rPr>
              <a:t>a</a:t>
            </a:r>
            <a:r>
              <a:rPr sz="700" i="1" spc="5" dirty="0">
                <a:latin typeface="Avenir LT Std 35 Light" pitchFamily="34" charset="0"/>
                <a:cs typeface="Calibri"/>
              </a:rPr>
              <a:t>m</a:t>
            </a:r>
            <a:r>
              <a:rPr sz="700" i="1" spc="-5" dirty="0">
                <a:latin typeface="Avenir LT Std 35 Light" pitchFamily="34" charset="0"/>
                <a:cs typeface="Calibri"/>
              </a:rPr>
              <a:t>e </a:t>
            </a:r>
            <a:r>
              <a:rPr sz="700" i="1" spc="-10" dirty="0">
                <a:latin typeface="Avenir LT Std 35 Light" pitchFamily="34" charset="0"/>
                <a:cs typeface="Calibri"/>
              </a:rPr>
              <a:t>s</a:t>
            </a:r>
            <a:r>
              <a:rPr sz="700" i="1" spc="-5" dirty="0">
                <a:latin typeface="Avenir LT Std 35 Light" pitchFamily="34" charset="0"/>
                <a:cs typeface="Calibri"/>
              </a:rPr>
              <a:t>é</a:t>
            </a:r>
            <a:r>
              <a:rPr sz="700" i="1" dirty="0">
                <a:latin typeface="Avenir LT Std 35 Light" pitchFamily="34" charset="0"/>
                <a:cs typeface="Calibri"/>
              </a:rPr>
              <a:t>cu</a:t>
            </a:r>
            <a:r>
              <a:rPr sz="700" i="1" spc="-5" dirty="0">
                <a:latin typeface="Avenir LT Std 35 Light" pitchFamily="34" charset="0"/>
                <a:cs typeface="Calibri"/>
              </a:rPr>
              <a:t>r</a:t>
            </a:r>
            <a:r>
              <a:rPr sz="700" i="1" spc="-10" dirty="0">
                <a:latin typeface="Avenir LT Std 35 Light" pitchFamily="34" charset="0"/>
                <a:cs typeface="Calibri"/>
              </a:rPr>
              <a:t>is</a:t>
            </a:r>
            <a:r>
              <a:rPr sz="700" i="1" spc="-5" dirty="0">
                <a:latin typeface="Avenir LT Std 35 Light" pitchFamily="34" charset="0"/>
                <a:cs typeface="Calibri"/>
              </a:rPr>
              <a:t>ée</a:t>
            </a:r>
            <a:r>
              <a:rPr sz="700" i="1" spc="5" dirty="0">
                <a:latin typeface="Avenir LT Std 35 Light" pitchFamily="34" charset="0"/>
                <a:cs typeface="Calibri"/>
              </a:rPr>
              <a:t> </a:t>
            </a:r>
            <a:r>
              <a:rPr sz="700" i="1" dirty="0">
                <a:latin typeface="Avenir LT Std 35 Light" pitchFamily="34" charset="0"/>
                <a:cs typeface="Calibri"/>
              </a:rPr>
              <a:t>obt</a:t>
            </a:r>
            <a:r>
              <a:rPr sz="700" i="1" spc="-5" dirty="0">
                <a:latin typeface="Avenir LT Std 35 Light" pitchFamily="34" charset="0"/>
                <a:cs typeface="Calibri"/>
              </a:rPr>
              <a:t>e</a:t>
            </a:r>
            <a:r>
              <a:rPr sz="700" i="1" spc="-10" dirty="0">
                <a:latin typeface="Avenir LT Std 35 Light" pitchFamily="34" charset="0"/>
                <a:cs typeface="Calibri"/>
              </a:rPr>
              <a:t>n</a:t>
            </a:r>
            <a:r>
              <a:rPr sz="700" i="1" dirty="0">
                <a:latin typeface="Avenir LT Std 35 Light" pitchFamily="34" charset="0"/>
                <a:cs typeface="Calibri"/>
              </a:rPr>
              <a:t>ue</a:t>
            </a:r>
            <a:r>
              <a:rPr sz="700" i="1" spc="-5" dirty="0">
                <a:latin typeface="Avenir LT Std 35 Light" pitchFamily="34" charset="0"/>
                <a:cs typeface="Calibri"/>
              </a:rPr>
              <a:t> </a:t>
            </a:r>
            <a:r>
              <a:rPr sz="700" i="1" dirty="0">
                <a:latin typeface="Avenir LT Std 35 Light" pitchFamily="34" charset="0"/>
                <a:cs typeface="Calibri"/>
              </a:rPr>
              <a:t>c</a:t>
            </a:r>
            <a:r>
              <a:rPr sz="700" i="1" spc="-10" dirty="0">
                <a:latin typeface="Avenir LT Std 35 Light" pitchFamily="34" charset="0"/>
                <a:cs typeface="Calibri"/>
              </a:rPr>
              <a:t>li</a:t>
            </a:r>
            <a:r>
              <a:rPr sz="700" i="1" dirty="0">
                <a:latin typeface="Avenir LT Std 35 Light" pitchFamily="34" charset="0"/>
                <a:cs typeface="Calibri"/>
              </a:rPr>
              <a:t>quant</a:t>
            </a:r>
            <a:r>
              <a:rPr sz="700" i="1" spc="-5" dirty="0">
                <a:latin typeface="Avenir LT Std 35 Light" pitchFamily="34" charset="0"/>
                <a:cs typeface="Calibri"/>
              </a:rPr>
              <a:t> </a:t>
            </a:r>
            <a:r>
              <a:rPr sz="700" i="1" spc="-10" dirty="0">
                <a:latin typeface="Avenir LT Std 35 Light" pitchFamily="34" charset="0"/>
                <a:cs typeface="Calibri"/>
              </a:rPr>
              <a:t>s</a:t>
            </a:r>
            <a:r>
              <a:rPr sz="700" i="1" dirty="0">
                <a:latin typeface="Avenir LT Std 35 Light" pitchFamily="34" charset="0"/>
                <a:cs typeface="Calibri"/>
              </a:rPr>
              <a:t>ur</a:t>
            </a:r>
            <a:r>
              <a:rPr sz="700" i="1" spc="-10" dirty="0">
                <a:latin typeface="Avenir LT Std 35 Light" pitchFamily="34" charset="0"/>
                <a:cs typeface="Calibri"/>
              </a:rPr>
              <a:t> l</a:t>
            </a:r>
            <a:r>
              <a:rPr sz="700" i="1" spc="-5" dirty="0">
                <a:latin typeface="Avenir LT Std 35 Light" pitchFamily="34" charset="0"/>
                <a:cs typeface="Calibri"/>
              </a:rPr>
              <a:t>e </a:t>
            </a:r>
            <a:r>
              <a:rPr sz="700" i="1" dirty="0">
                <a:latin typeface="Avenir LT Std 35 Light" pitchFamily="34" charset="0"/>
                <a:cs typeface="Calibri"/>
              </a:rPr>
              <a:t>code</a:t>
            </a:r>
            <a:r>
              <a:rPr sz="700" i="1" spc="-5" dirty="0">
                <a:latin typeface="Avenir LT Std 35 Light" pitchFamily="34" charset="0"/>
                <a:cs typeface="Calibri"/>
              </a:rPr>
              <a:t> </a:t>
            </a:r>
            <a:r>
              <a:rPr sz="700" i="1" dirty="0">
                <a:latin typeface="Avenir LT Std 35 Light" pitchFamily="34" charset="0"/>
                <a:cs typeface="Calibri"/>
              </a:rPr>
              <a:t>à ba</a:t>
            </a:r>
            <a:r>
              <a:rPr sz="700" i="1" spc="-5" dirty="0">
                <a:latin typeface="Avenir LT Std 35 Light" pitchFamily="34" charset="0"/>
                <a:cs typeface="Calibri"/>
              </a:rPr>
              <a:t>r</a:t>
            </a:r>
            <a:r>
              <a:rPr sz="700" i="1" spc="-10" dirty="0">
                <a:latin typeface="Avenir LT Std 35 Light" pitchFamily="34" charset="0"/>
                <a:cs typeface="Calibri"/>
              </a:rPr>
              <a:t>r</a:t>
            </a:r>
            <a:r>
              <a:rPr sz="700" i="1" spc="-5" dirty="0">
                <a:latin typeface="Avenir LT Std 35 Light" pitchFamily="34" charset="0"/>
                <a:cs typeface="Calibri"/>
              </a:rPr>
              <a:t>e </a:t>
            </a:r>
            <a:r>
              <a:rPr sz="700" i="1" spc="-10" dirty="0">
                <a:latin typeface="Avenir LT Std 35 Light" pitchFamily="34" charset="0"/>
                <a:cs typeface="Calibri"/>
              </a:rPr>
              <a:t>2</a:t>
            </a:r>
            <a:r>
              <a:rPr sz="700" i="1" dirty="0">
                <a:latin typeface="Avenir LT Std 35 Light" pitchFamily="34" charset="0"/>
                <a:cs typeface="Calibri"/>
              </a:rPr>
              <a:t>D)</a:t>
            </a:r>
            <a:r>
              <a:rPr sz="700" i="1" spc="-10" dirty="0">
                <a:latin typeface="Avenir LT Std 35 Light" pitchFamily="34" charset="0"/>
                <a:cs typeface="Calibri"/>
              </a:rPr>
              <a:t> </a:t>
            </a:r>
            <a:r>
              <a:rPr sz="900" dirty="0">
                <a:latin typeface="Avenir LT Std 35 Light" pitchFamily="34" charset="0"/>
                <a:cs typeface="Wingdings"/>
              </a:rPr>
              <a:t></a:t>
            </a:r>
            <a:r>
              <a:rPr sz="800" dirty="0">
                <a:latin typeface="Avenir LT Std 35 Light" pitchFamily="34" charset="0"/>
                <a:cs typeface="Times New Roman"/>
              </a:rPr>
              <a:t>	</a:t>
            </a:r>
            <a:r>
              <a:rPr lang="fr-FR" sz="800" dirty="0">
                <a:latin typeface="Avenir LT Std 35 Light" pitchFamily="34" charset="0"/>
                <a:cs typeface="Times New Roman"/>
              </a:rPr>
              <a:t>      </a:t>
            </a:r>
            <a:r>
              <a:rPr sz="900" b="1" spc="-10" dirty="0">
                <a:latin typeface="Avenir LT Std 35 Light" pitchFamily="34" charset="0"/>
                <a:cs typeface="Calibri"/>
              </a:rPr>
              <a:t>(i</a:t>
            </a:r>
            <a:r>
              <a:rPr sz="900" b="1" dirty="0">
                <a:latin typeface="Avenir LT Std 35 Light" pitchFamily="34" charset="0"/>
                <a:cs typeface="Calibri"/>
              </a:rPr>
              <a:t>P</a:t>
            </a:r>
            <a:r>
              <a:rPr sz="900" b="1" spc="-10" dirty="0">
                <a:latin typeface="Avenir LT Std 35 Light" pitchFamily="34" charset="0"/>
                <a:cs typeface="Calibri"/>
              </a:rPr>
              <a:t>hon</a:t>
            </a:r>
            <a:r>
              <a:rPr sz="900" b="1" dirty="0">
                <a:latin typeface="Avenir LT Std 35 Light" pitchFamily="34" charset="0"/>
                <a:cs typeface="Calibri"/>
              </a:rPr>
              <a:t>e</a:t>
            </a:r>
            <a:r>
              <a:rPr sz="900" b="1" spc="-10" dirty="0">
                <a:latin typeface="Avenir LT Std 35 Light" pitchFamily="34" charset="0"/>
                <a:cs typeface="Calibri"/>
              </a:rPr>
              <a:t>/i</a:t>
            </a:r>
            <a:r>
              <a:rPr sz="900" b="1" dirty="0">
                <a:latin typeface="Avenir LT Std 35 Light" pitchFamily="34" charset="0"/>
                <a:cs typeface="Calibri"/>
              </a:rPr>
              <a:t>P</a:t>
            </a:r>
            <a:r>
              <a:rPr sz="900" b="1" spc="-10" dirty="0">
                <a:latin typeface="Avenir LT Std 35 Light" pitchFamily="34" charset="0"/>
                <a:cs typeface="Calibri"/>
              </a:rPr>
              <a:t>ad</a:t>
            </a:r>
            <a:r>
              <a:rPr sz="900" b="1" spc="-5" dirty="0">
                <a:latin typeface="Avenir LT Std 35 Light" pitchFamily="34" charset="0"/>
                <a:cs typeface="Calibri"/>
              </a:rPr>
              <a:t>)</a:t>
            </a:r>
            <a:endParaRPr sz="900" dirty="0">
              <a:latin typeface="Avenir LT Std 35 Light" pitchFamily="34" charset="0"/>
              <a:cs typeface="Calibri"/>
            </a:endParaRPr>
          </a:p>
        </p:txBody>
      </p:sp>
      <p:sp>
        <p:nvSpPr>
          <p:cNvPr id="13" name="object 13"/>
          <p:cNvSpPr/>
          <p:nvPr/>
        </p:nvSpPr>
        <p:spPr>
          <a:xfrm>
            <a:off x="219963" y="1537209"/>
            <a:ext cx="1905000" cy="1626235"/>
          </a:xfrm>
          <a:custGeom>
            <a:avLst/>
            <a:gdLst/>
            <a:ahLst/>
            <a:cxnLst/>
            <a:rect l="l" t="t" r="r" b="b"/>
            <a:pathLst>
              <a:path w="1905000" h="1626235">
                <a:moveTo>
                  <a:pt x="0" y="1626108"/>
                </a:moveTo>
                <a:lnTo>
                  <a:pt x="1905000" y="1626108"/>
                </a:lnTo>
                <a:lnTo>
                  <a:pt x="1905000" y="0"/>
                </a:lnTo>
                <a:lnTo>
                  <a:pt x="0" y="0"/>
                </a:lnTo>
                <a:lnTo>
                  <a:pt x="0" y="1626108"/>
                </a:lnTo>
                <a:close/>
              </a:path>
            </a:pathLst>
          </a:custGeom>
          <a:solidFill>
            <a:srgbClr val="000000"/>
          </a:solidFill>
        </p:spPr>
        <p:txBody>
          <a:bodyPr wrap="square" lIns="0" tIns="0" rIns="0" bIns="0" rtlCol="0"/>
          <a:lstStyle/>
          <a:p>
            <a:endParaRPr dirty="0"/>
          </a:p>
        </p:txBody>
      </p:sp>
      <p:sp>
        <p:nvSpPr>
          <p:cNvPr id="14" name="object 14"/>
          <p:cNvSpPr txBox="1"/>
          <p:nvPr/>
        </p:nvSpPr>
        <p:spPr>
          <a:xfrm>
            <a:off x="76200" y="3417157"/>
            <a:ext cx="3505200" cy="169277"/>
          </a:xfrm>
          <a:prstGeom prst="rect">
            <a:avLst/>
          </a:prstGeom>
        </p:spPr>
        <p:txBody>
          <a:bodyPr vert="horz" wrap="square" lIns="0" tIns="0" rIns="0" bIns="0" rtlCol="0">
            <a:spAutoFit/>
          </a:bodyPr>
          <a:lstStyle/>
          <a:p>
            <a:pPr marL="12700">
              <a:lnSpc>
                <a:spcPct val="100000"/>
              </a:lnSpc>
              <a:tabLst>
                <a:tab pos="240665" algn="l"/>
              </a:tabLst>
            </a:pPr>
            <a:r>
              <a:rPr lang="fr-FR" sz="1100" dirty="0">
                <a:solidFill>
                  <a:srgbClr val="6E1E78"/>
                </a:solidFill>
                <a:latin typeface="Avenir LT Std 65 Medium" pitchFamily="34" charset="0"/>
                <a:cs typeface="Century Gothic"/>
              </a:rPr>
              <a:t>	</a:t>
            </a:r>
            <a:r>
              <a:rPr sz="1100" b="1" spc="-5" dirty="0">
                <a:solidFill>
                  <a:srgbClr val="6E1E78"/>
                </a:solidFill>
                <a:latin typeface="Avenir LT Std 65 Medium" pitchFamily="34" charset="0"/>
                <a:cs typeface="Century Gothic"/>
              </a:rPr>
              <a:t>C</a:t>
            </a:r>
            <a:r>
              <a:rPr sz="1100" b="1" dirty="0">
                <a:solidFill>
                  <a:srgbClr val="6E1E78"/>
                </a:solidFill>
                <a:latin typeface="Avenir LT Std 65 Medium" pitchFamily="34" charset="0"/>
                <a:cs typeface="Century Gothic"/>
              </a:rPr>
              <a:t>o</a:t>
            </a:r>
            <a:r>
              <a:rPr sz="1100" b="1" spc="-5" dirty="0">
                <a:solidFill>
                  <a:srgbClr val="6E1E78"/>
                </a:solidFill>
                <a:latin typeface="Avenir LT Std 65 Medium" pitchFamily="34" charset="0"/>
                <a:cs typeface="Century Gothic"/>
              </a:rPr>
              <a:t>nditi</a:t>
            </a:r>
            <a:r>
              <a:rPr sz="1100" b="1" dirty="0">
                <a:solidFill>
                  <a:srgbClr val="6E1E78"/>
                </a:solidFill>
                <a:latin typeface="Avenir LT Std 65 Medium" pitchFamily="34" charset="0"/>
                <a:cs typeface="Century Gothic"/>
              </a:rPr>
              <a:t>o</a:t>
            </a:r>
            <a:r>
              <a:rPr sz="1100" b="1" spc="-5" dirty="0">
                <a:solidFill>
                  <a:srgbClr val="6E1E78"/>
                </a:solidFill>
                <a:latin typeface="Avenir LT Std 65 Medium" pitchFamily="34" charset="0"/>
                <a:cs typeface="Century Gothic"/>
              </a:rPr>
              <a:t>n</a:t>
            </a:r>
            <a:r>
              <a:rPr sz="1100" b="1" dirty="0">
                <a:solidFill>
                  <a:srgbClr val="6E1E78"/>
                </a:solidFill>
                <a:latin typeface="Avenir LT Std 65 Medium" pitchFamily="34" charset="0"/>
                <a:cs typeface="Century Gothic"/>
              </a:rPr>
              <a:t>s</a:t>
            </a:r>
            <a:r>
              <a:rPr sz="1100" b="1" spc="-5" dirty="0">
                <a:solidFill>
                  <a:srgbClr val="6E1E78"/>
                </a:solidFill>
                <a:latin typeface="Avenir LT Std 65 Medium" pitchFamily="34" charset="0"/>
                <a:cs typeface="Century Gothic"/>
              </a:rPr>
              <a:t> d</a:t>
            </a:r>
            <a:r>
              <a:rPr sz="1100" b="1" dirty="0">
                <a:solidFill>
                  <a:srgbClr val="6E1E78"/>
                </a:solidFill>
                <a:latin typeface="Avenir LT Std 65 Medium" pitchFamily="34" charset="0"/>
                <a:cs typeface="Century Gothic"/>
              </a:rPr>
              <a:t>e</a:t>
            </a:r>
            <a:r>
              <a:rPr sz="1100" b="1" spc="-10" dirty="0">
                <a:solidFill>
                  <a:srgbClr val="6E1E78"/>
                </a:solidFill>
                <a:latin typeface="Avenir LT Std 65 Medium" pitchFamily="34" charset="0"/>
                <a:cs typeface="Century Gothic"/>
              </a:rPr>
              <a:t> </a:t>
            </a:r>
            <a:r>
              <a:rPr sz="1100" b="1" spc="5" dirty="0">
                <a:solidFill>
                  <a:srgbClr val="6E1E78"/>
                </a:solidFill>
                <a:latin typeface="Avenir LT Std 65 Medium" pitchFamily="34" charset="0"/>
                <a:cs typeface="Century Gothic"/>
              </a:rPr>
              <a:t>v</a:t>
            </a:r>
            <a:r>
              <a:rPr sz="1100" b="1" dirty="0">
                <a:solidFill>
                  <a:srgbClr val="6E1E78"/>
                </a:solidFill>
                <a:latin typeface="Avenir LT Std 65 Medium" pitchFamily="34" charset="0"/>
                <a:cs typeface="Century Gothic"/>
              </a:rPr>
              <a:t>e</a:t>
            </a:r>
            <a:r>
              <a:rPr sz="1100" b="1" spc="-5" dirty="0">
                <a:solidFill>
                  <a:srgbClr val="6E1E78"/>
                </a:solidFill>
                <a:latin typeface="Avenir LT Std 65 Medium" pitchFamily="34" charset="0"/>
                <a:cs typeface="Century Gothic"/>
              </a:rPr>
              <a:t>n</a:t>
            </a:r>
            <a:r>
              <a:rPr sz="1100" b="1" spc="-15" dirty="0">
                <a:solidFill>
                  <a:srgbClr val="6E1E78"/>
                </a:solidFill>
                <a:latin typeface="Avenir LT Std 65 Medium" pitchFamily="34" charset="0"/>
                <a:cs typeface="Century Gothic"/>
              </a:rPr>
              <a:t>t</a:t>
            </a:r>
            <a:r>
              <a:rPr sz="1100" b="1" dirty="0">
                <a:solidFill>
                  <a:srgbClr val="6E1E78"/>
                </a:solidFill>
                <a:latin typeface="Avenir LT Std 65 Medium" pitchFamily="34" charset="0"/>
                <a:cs typeface="Century Gothic"/>
              </a:rPr>
              <a:t>e</a:t>
            </a:r>
            <a:r>
              <a:rPr sz="1100" b="1" spc="5" dirty="0">
                <a:solidFill>
                  <a:srgbClr val="6E1E78"/>
                </a:solidFill>
                <a:latin typeface="Avenir LT Std 65 Medium" pitchFamily="34" charset="0"/>
                <a:cs typeface="Century Gothic"/>
              </a:rPr>
              <a:t> </a:t>
            </a:r>
            <a:r>
              <a:rPr sz="1100" b="1" spc="-5" dirty="0">
                <a:solidFill>
                  <a:srgbClr val="6E1E78"/>
                </a:solidFill>
                <a:latin typeface="Avenir LT Std 65 Medium" pitchFamily="34" charset="0"/>
                <a:cs typeface="Century Gothic"/>
              </a:rPr>
              <a:t>d</a:t>
            </a:r>
            <a:r>
              <a:rPr sz="1100" b="1" dirty="0">
                <a:solidFill>
                  <a:srgbClr val="6E1E78"/>
                </a:solidFill>
                <a:latin typeface="Avenir LT Std 65 Medium" pitchFamily="34" charset="0"/>
                <a:cs typeface="Century Gothic"/>
              </a:rPr>
              <a:t>u </a:t>
            </a:r>
            <a:r>
              <a:rPr sz="1100" b="1" spc="-5" dirty="0">
                <a:solidFill>
                  <a:srgbClr val="6E1E78"/>
                </a:solidFill>
                <a:latin typeface="Avenir LT Std 65 Medium" pitchFamily="34" charset="0"/>
                <a:cs typeface="Century Gothic"/>
              </a:rPr>
              <a:t>bil</a:t>
            </a:r>
            <a:r>
              <a:rPr sz="1100" b="1" spc="-15" dirty="0">
                <a:solidFill>
                  <a:srgbClr val="6E1E78"/>
                </a:solidFill>
                <a:latin typeface="Avenir LT Std 65 Medium" pitchFamily="34" charset="0"/>
                <a:cs typeface="Century Gothic"/>
              </a:rPr>
              <a:t>l</a:t>
            </a:r>
            <a:r>
              <a:rPr sz="1100" b="1" dirty="0">
                <a:solidFill>
                  <a:srgbClr val="6E1E78"/>
                </a:solidFill>
                <a:latin typeface="Avenir LT Std 65 Medium" pitchFamily="34" charset="0"/>
                <a:cs typeface="Century Gothic"/>
              </a:rPr>
              <a:t>et </a:t>
            </a:r>
            <a:r>
              <a:rPr sz="1100" b="1" spc="-15" dirty="0">
                <a:solidFill>
                  <a:srgbClr val="6E1E78"/>
                </a:solidFill>
                <a:latin typeface="Avenir LT Std 65 Medium" pitchFamily="34" charset="0"/>
                <a:cs typeface="Century Gothic"/>
              </a:rPr>
              <a:t>m</a:t>
            </a:r>
            <a:r>
              <a:rPr sz="1100" b="1" dirty="0">
                <a:solidFill>
                  <a:srgbClr val="6E1E78"/>
                </a:solidFill>
                <a:latin typeface="Avenir LT Std 65 Medium" pitchFamily="34" charset="0"/>
                <a:cs typeface="Century Gothic"/>
              </a:rPr>
              <a:t>o</a:t>
            </a:r>
            <a:r>
              <a:rPr sz="1100" b="1" spc="-5" dirty="0">
                <a:solidFill>
                  <a:srgbClr val="6E1E78"/>
                </a:solidFill>
                <a:latin typeface="Avenir LT Std 65 Medium" pitchFamily="34" charset="0"/>
                <a:cs typeface="Century Gothic"/>
              </a:rPr>
              <a:t>bil</a:t>
            </a:r>
            <a:r>
              <a:rPr sz="1100" b="1" dirty="0">
                <a:solidFill>
                  <a:srgbClr val="6E1E78"/>
                </a:solidFill>
                <a:latin typeface="Avenir LT Std 65 Medium" pitchFamily="34" charset="0"/>
                <a:cs typeface="Century Gothic"/>
              </a:rPr>
              <a:t>e</a:t>
            </a:r>
            <a:r>
              <a:rPr sz="1100" b="1" spc="5" dirty="0">
                <a:solidFill>
                  <a:srgbClr val="6E1E78"/>
                </a:solidFill>
                <a:latin typeface="Avenir LT Std 65 Medium" pitchFamily="34" charset="0"/>
                <a:cs typeface="Century Gothic"/>
              </a:rPr>
              <a:t> </a:t>
            </a:r>
            <a:r>
              <a:rPr sz="1100" b="1" dirty="0">
                <a:solidFill>
                  <a:srgbClr val="6E1E78"/>
                </a:solidFill>
                <a:latin typeface="Century Gothic"/>
                <a:cs typeface="Century Gothic"/>
              </a:rPr>
              <a:t>:</a:t>
            </a:r>
            <a:endParaRPr sz="1100" dirty="0">
              <a:solidFill>
                <a:srgbClr val="6E1E78"/>
              </a:solidFill>
              <a:latin typeface="Century Gothic"/>
              <a:cs typeface="Century Gothic"/>
            </a:endParaRPr>
          </a:p>
        </p:txBody>
      </p:sp>
      <p:sp>
        <p:nvSpPr>
          <p:cNvPr id="17" name="object 17"/>
          <p:cNvSpPr txBox="1"/>
          <p:nvPr/>
        </p:nvSpPr>
        <p:spPr>
          <a:xfrm>
            <a:off x="262128" y="4805634"/>
            <a:ext cx="4322445" cy="1280351"/>
          </a:xfrm>
          <a:prstGeom prst="rect">
            <a:avLst/>
          </a:prstGeom>
        </p:spPr>
        <p:txBody>
          <a:bodyPr vert="horz" wrap="square" lIns="0" tIns="0" rIns="0" bIns="0" rtlCol="0">
            <a:spAutoFit/>
          </a:bodyPr>
          <a:lstStyle/>
          <a:p>
            <a:pPr marL="12700">
              <a:lnSpc>
                <a:spcPct val="100000"/>
              </a:lnSpc>
            </a:pPr>
            <a:r>
              <a:rPr lang="fr-FR" sz="1100" b="1" spc="-10" dirty="0">
                <a:solidFill>
                  <a:srgbClr val="6E1E78"/>
                </a:solidFill>
                <a:latin typeface="Avenir LT Std 65 Medium" pitchFamily="34" charset="0"/>
                <a:cs typeface="Century Gothic"/>
              </a:rPr>
              <a:t> </a:t>
            </a:r>
            <a:r>
              <a:rPr sz="1100" b="1" spc="-10" dirty="0">
                <a:solidFill>
                  <a:srgbClr val="6E1E78"/>
                </a:solidFill>
                <a:latin typeface="Avenir LT Std 65 Medium" pitchFamily="34" charset="0"/>
                <a:cs typeface="Century Gothic"/>
              </a:rPr>
              <a:t>C</a:t>
            </a:r>
            <a:r>
              <a:rPr sz="1100" b="1" dirty="0">
                <a:solidFill>
                  <a:srgbClr val="6E1E78"/>
                </a:solidFill>
                <a:latin typeface="Avenir LT Std 65 Medium" pitchFamily="34" charset="0"/>
                <a:cs typeface="Century Gothic"/>
              </a:rPr>
              <a:t>on</a:t>
            </a:r>
            <a:r>
              <a:rPr sz="1100" b="1" spc="-10" dirty="0">
                <a:solidFill>
                  <a:srgbClr val="6E1E78"/>
                </a:solidFill>
                <a:latin typeface="Avenir LT Std 65 Medium" pitchFamily="34" charset="0"/>
                <a:cs typeface="Century Gothic"/>
              </a:rPr>
              <a:t>t</a:t>
            </a:r>
            <a:r>
              <a:rPr sz="1100" b="1" dirty="0">
                <a:solidFill>
                  <a:srgbClr val="6E1E78"/>
                </a:solidFill>
                <a:latin typeface="Avenir LT Std 65 Medium" pitchFamily="34" charset="0"/>
                <a:cs typeface="Century Gothic"/>
              </a:rPr>
              <a:t>rôle </a:t>
            </a:r>
            <a:r>
              <a:rPr sz="1100" b="1" spc="5" dirty="0">
                <a:solidFill>
                  <a:srgbClr val="6E1E78"/>
                </a:solidFill>
                <a:latin typeface="Avenir LT Std 65 Medium" pitchFamily="34" charset="0"/>
                <a:cs typeface="Century Gothic"/>
              </a:rPr>
              <a:t>d</a:t>
            </a:r>
            <a:r>
              <a:rPr sz="1100" b="1" dirty="0">
                <a:solidFill>
                  <a:srgbClr val="6E1E78"/>
                </a:solidFill>
                <a:latin typeface="Avenir LT Std 65 Medium" pitchFamily="34" charset="0"/>
                <a:cs typeface="Century Gothic"/>
              </a:rPr>
              <a:t>u </a:t>
            </a:r>
            <a:r>
              <a:rPr sz="1100" b="1" spc="5" dirty="0">
                <a:solidFill>
                  <a:srgbClr val="6E1E78"/>
                </a:solidFill>
                <a:latin typeface="Avenir LT Std 65 Medium" pitchFamily="34" charset="0"/>
                <a:cs typeface="Century Gothic"/>
              </a:rPr>
              <a:t>b</a:t>
            </a:r>
            <a:r>
              <a:rPr sz="1100" b="1" dirty="0">
                <a:solidFill>
                  <a:srgbClr val="6E1E78"/>
                </a:solidFill>
                <a:latin typeface="Avenir LT Std 65 Medium" pitchFamily="34" charset="0"/>
                <a:cs typeface="Century Gothic"/>
              </a:rPr>
              <a:t>illet</a:t>
            </a:r>
            <a:r>
              <a:rPr sz="1100" b="1" spc="-10" dirty="0">
                <a:solidFill>
                  <a:srgbClr val="6E1E78"/>
                </a:solidFill>
                <a:latin typeface="Avenir LT Std 65 Medium" pitchFamily="34" charset="0"/>
                <a:cs typeface="Century Gothic"/>
              </a:rPr>
              <a:t> </a:t>
            </a:r>
            <a:r>
              <a:rPr sz="1100" b="1" dirty="0">
                <a:solidFill>
                  <a:srgbClr val="6E1E78"/>
                </a:solidFill>
                <a:latin typeface="Avenir LT Std 65 Medium" pitchFamily="34" charset="0"/>
                <a:cs typeface="Century Gothic"/>
              </a:rPr>
              <a:t>:</a:t>
            </a:r>
            <a:endParaRPr sz="1100" dirty="0">
              <a:solidFill>
                <a:srgbClr val="6E1E78"/>
              </a:solidFill>
              <a:latin typeface="Avenir LT Std 65 Medium" pitchFamily="34" charset="0"/>
              <a:cs typeface="Century Gothic"/>
            </a:endParaRPr>
          </a:p>
          <a:p>
            <a:pPr>
              <a:lnSpc>
                <a:spcPct val="100000"/>
              </a:lnSpc>
              <a:spcBef>
                <a:spcPts val="20"/>
              </a:spcBef>
            </a:pPr>
            <a:endParaRPr sz="1100" dirty="0">
              <a:latin typeface="Avenir LT Std 35 Light" pitchFamily="34" charset="0"/>
              <a:cs typeface="Times New Roman"/>
            </a:endParaRPr>
          </a:p>
          <a:p>
            <a:pPr marL="12700" marR="5080">
              <a:lnSpc>
                <a:spcPct val="102800"/>
              </a:lnSpc>
            </a:pPr>
            <a:r>
              <a:rPr sz="1000" b="1" spc="-10" dirty="0">
                <a:latin typeface="Avenir LT Std 35 Light" pitchFamily="34" charset="0"/>
                <a:cs typeface="Century Gothic"/>
              </a:rPr>
              <a:t>Co</a:t>
            </a:r>
            <a:r>
              <a:rPr sz="1000" b="1" spc="-5" dirty="0">
                <a:latin typeface="Avenir LT Std 35 Light" pitchFamily="34" charset="0"/>
                <a:cs typeface="Century Gothic"/>
              </a:rPr>
              <a:t>n</a:t>
            </a:r>
            <a:r>
              <a:rPr sz="1000" b="1" spc="-10" dirty="0">
                <a:latin typeface="Avenir LT Std 35 Light" pitchFamily="34" charset="0"/>
                <a:cs typeface="Century Gothic"/>
              </a:rPr>
              <a:t>t</a:t>
            </a:r>
            <a:r>
              <a:rPr sz="1000" b="1" dirty="0">
                <a:latin typeface="Avenir LT Std 35 Light" pitchFamily="34" charset="0"/>
                <a:cs typeface="Century Gothic"/>
              </a:rPr>
              <a:t>r</a:t>
            </a:r>
            <a:r>
              <a:rPr sz="1000" b="1" spc="-10" dirty="0">
                <a:latin typeface="Avenir LT Std 35 Light" pitchFamily="34" charset="0"/>
                <a:cs typeface="Century Gothic"/>
              </a:rPr>
              <a:t>ô</a:t>
            </a:r>
            <a:r>
              <a:rPr sz="1000" b="1" spc="0" dirty="0">
                <a:latin typeface="Avenir LT Std 35 Light" pitchFamily="34" charset="0"/>
                <a:cs typeface="Century Gothic"/>
              </a:rPr>
              <a:t>l</a:t>
            </a:r>
            <a:r>
              <a:rPr sz="1000" b="1" spc="-10" dirty="0">
                <a:latin typeface="Avenir LT Std 35 Light" pitchFamily="34" charset="0"/>
                <a:cs typeface="Century Gothic"/>
              </a:rPr>
              <a:t>e</a:t>
            </a:r>
            <a:r>
              <a:rPr sz="1000" b="1" spc="-5" dirty="0">
                <a:latin typeface="Avenir LT Std 35 Light" pitchFamily="34" charset="0"/>
                <a:cs typeface="Century Gothic"/>
              </a:rPr>
              <a:t>z</a:t>
            </a:r>
            <a:r>
              <a:rPr sz="1000" b="1" spc="10" dirty="0">
                <a:latin typeface="Avenir LT Std 35 Light" pitchFamily="34" charset="0"/>
                <a:cs typeface="Century Gothic"/>
              </a:rPr>
              <a:t> </a:t>
            </a:r>
            <a:r>
              <a:rPr sz="1000" spc="-15" dirty="0" err="1">
                <a:latin typeface="Avenir LT Std 35 Light" pitchFamily="34" charset="0"/>
                <a:cs typeface="Century Gothic"/>
              </a:rPr>
              <a:t>i</a:t>
            </a:r>
            <a:r>
              <a:rPr sz="1000" spc="-10" dirty="0" err="1">
                <a:latin typeface="Avenir LT Std 35 Light" pitchFamily="34" charset="0"/>
                <a:cs typeface="Century Gothic"/>
              </a:rPr>
              <a:t>m</a:t>
            </a:r>
            <a:r>
              <a:rPr sz="1000" dirty="0" err="1">
                <a:latin typeface="Avenir LT Std 35 Light" pitchFamily="34" charset="0"/>
                <a:cs typeface="Century Gothic"/>
              </a:rPr>
              <a:t>p</a:t>
            </a:r>
            <a:r>
              <a:rPr sz="1000" spc="-5" dirty="0" err="1">
                <a:latin typeface="Avenir LT Std 35 Light" pitchFamily="34" charset="0"/>
                <a:cs typeface="Century Gothic"/>
              </a:rPr>
              <a:t>é</a:t>
            </a:r>
            <a:r>
              <a:rPr sz="1000" spc="-15" dirty="0" err="1">
                <a:latin typeface="Avenir LT Std 35 Light" pitchFamily="34" charset="0"/>
                <a:cs typeface="Century Gothic"/>
              </a:rPr>
              <a:t>r</a:t>
            </a:r>
            <a:r>
              <a:rPr sz="1000" spc="5" dirty="0" err="1">
                <a:latin typeface="Avenir LT Std 35 Light" pitchFamily="34" charset="0"/>
                <a:cs typeface="Century Gothic"/>
              </a:rPr>
              <a:t>a</a:t>
            </a:r>
            <a:r>
              <a:rPr sz="1000" spc="-5" dirty="0" err="1">
                <a:latin typeface="Avenir LT Std 35 Light" pitchFamily="34" charset="0"/>
                <a:cs typeface="Century Gothic"/>
              </a:rPr>
              <a:t>t</a:t>
            </a:r>
            <a:r>
              <a:rPr sz="1000" spc="-15" dirty="0" err="1">
                <a:latin typeface="Avenir LT Std 35 Light" pitchFamily="34" charset="0"/>
                <a:cs typeface="Century Gothic"/>
              </a:rPr>
              <a:t>i</a:t>
            </a:r>
            <a:r>
              <a:rPr sz="1000" spc="-10" dirty="0" err="1">
                <a:latin typeface="Avenir LT Std 35 Light" pitchFamily="34" charset="0"/>
                <a:cs typeface="Century Gothic"/>
              </a:rPr>
              <a:t>v</a:t>
            </a:r>
            <a:r>
              <a:rPr sz="1000" spc="5" dirty="0" err="1">
                <a:latin typeface="Avenir LT Std 35 Light" pitchFamily="34" charset="0"/>
                <a:cs typeface="Century Gothic"/>
              </a:rPr>
              <a:t>e</a:t>
            </a:r>
            <a:r>
              <a:rPr sz="1000" spc="-10" dirty="0" err="1">
                <a:latin typeface="Avenir LT Std 35 Light" pitchFamily="34" charset="0"/>
                <a:cs typeface="Century Gothic"/>
              </a:rPr>
              <a:t>m</a:t>
            </a:r>
            <a:r>
              <a:rPr sz="1000" spc="-5" dirty="0" err="1">
                <a:latin typeface="Avenir LT Std 35 Light" pitchFamily="34" charset="0"/>
                <a:cs typeface="Century Gothic"/>
              </a:rPr>
              <a:t>e</a:t>
            </a:r>
            <a:r>
              <a:rPr sz="1000" dirty="0" err="1">
                <a:latin typeface="Avenir LT Std 35 Light" pitchFamily="34" charset="0"/>
                <a:cs typeface="Century Gothic"/>
              </a:rPr>
              <a:t>n</a:t>
            </a:r>
            <a:r>
              <a:rPr sz="1000" spc="-5" dirty="0" err="1">
                <a:latin typeface="Avenir LT Std 35 Light" pitchFamily="34" charset="0"/>
                <a:cs typeface="Century Gothic"/>
              </a:rPr>
              <a:t>t</a:t>
            </a:r>
            <a:r>
              <a:rPr sz="1000" dirty="0">
                <a:latin typeface="Avenir LT Std 35 Light" pitchFamily="34" charset="0"/>
                <a:cs typeface="Century Gothic"/>
              </a:rPr>
              <a:t> </a:t>
            </a:r>
            <a:r>
              <a:rPr lang="fr-FR" sz="1000" b="1" dirty="0">
                <a:latin typeface="Avenir LT Std 35 Light" pitchFamily="34" charset="0"/>
                <a:cs typeface="Century Gothic"/>
              </a:rPr>
              <a:t>l</a:t>
            </a:r>
            <a:r>
              <a:rPr lang="fr-FR" sz="1000" b="1" spc="-5" dirty="0">
                <a:latin typeface="Avenir LT Std 35 Light" pitchFamily="34" charset="0"/>
                <a:cs typeface="Century Gothic"/>
              </a:rPr>
              <a:t>e</a:t>
            </a:r>
            <a:r>
              <a:rPr lang="fr-FR" sz="1000" b="1" spc="-10" dirty="0">
                <a:latin typeface="Avenir LT Std 35 Light" pitchFamily="34" charset="0"/>
                <a:cs typeface="Century Gothic"/>
              </a:rPr>
              <a:t> </a:t>
            </a:r>
            <a:r>
              <a:rPr lang="fr-FR" sz="1000" b="1" dirty="0">
                <a:latin typeface="Avenir LT Std 35 Light" pitchFamily="34" charset="0"/>
                <a:cs typeface="Century Gothic"/>
              </a:rPr>
              <a:t>c</a:t>
            </a:r>
            <a:r>
              <a:rPr lang="fr-FR" sz="1000" b="1" spc="-10" dirty="0">
                <a:latin typeface="Avenir LT Std 35 Light" pitchFamily="34" charset="0"/>
                <a:cs typeface="Century Gothic"/>
              </a:rPr>
              <a:t>o</a:t>
            </a:r>
            <a:r>
              <a:rPr lang="fr-FR" sz="1000" b="1" dirty="0">
                <a:latin typeface="Avenir LT Std 35 Light" pitchFamily="34" charset="0"/>
                <a:cs typeface="Century Gothic"/>
              </a:rPr>
              <a:t>d</a:t>
            </a:r>
            <a:r>
              <a:rPr lang="fr-FR" sz="1000" b="1" spc="-5" dirty="0">
                <a:latin typeface="Avenir LT Std 35 Light" pitchFamily="34" charset="0"/>
                <a:cs typeface="Century Gothic"/>
              </a:rPr>
              <a:t>e</a:t>
            </a:r>
            <a:r>
              <a:rPr lang="fr-FR" sz="1000" b="1" spc="-10" dirty="0">
                <a:latin typeface="Avenir LT Std 35 Light" pitchFamily="34" charset="0"/>
                <a:cs typeface="Century Gothic"/>
              </a:rPr>
              <a:t> </a:t>
            </a:r>
            <a:r>
              <a:rPr lang="fr-FR" sz="1000" b="1" dirty="0">
                <a:latin typeface="Avenir LT Std 35 Light" pitchFamily="34" charset="0"/>
                <a:cs typeface="Century Gothic"/>
              </a:rPr>
              <a:t>b</a:t>
            </a:r>
            <a:r>
              <a:rPr lang="fr-FR" sz="1000" b="1" spc="-10" dirty="0">
                <a:latin typeface="Avenir LT Std 35 Light" pitchFamily="34" charset="0"/>
                <a:cs typeface="Century Gothic"/>
              </a:rPr>
              <a:t>a</a:t>
            </a:r>
            <a:r>
              <a:rPr lang="fr-FR" sz="1000" b="1" dirty="0">
                <a:latin typeface="Avenir LT Std 35 Light" pitchFamily="34" charset="0"/>
                <a:cs typeface="Century Gothic"/>
              </a:rPr>
              <a:t>rr</a:t>
            </a:r>
            <a:r>
              <a:rPr lang="fr-FR" sz="1000" b="1" spc="-5" dirty="0">
                <a:latin typeface="Avenir LT Std 35 Light" pitchFamily="34" charset="0"/>
                <a:cs typeface="Century Gothic"/>
              </a:rPr>
              <a:t>e</a:t>
            </a:r>
            <a:r>
              <a:rPr lang="fr-FR" sz="1000" b="1" spc="5" dirty="0">
                <a:latin typeface="Avenir LT Std 35 Light" pitchFamily="34" charset="0"/>
                <a:cs typeface="Century Gothic"/>
              </a:rPr>
              <a:t> </a:t>
            </a:r>
            <a:r>
              <a:rPr lang="fr-FR" sz="1000" b="1" spc="-15" dirty="0">
                <a:latin typeface="Avenir LT Std 35 Light" pitchFamily="34" charset="0"/>
                <a:cs typeface="Century Gothic"/>
              </a:rPr>
              <a:t>2</a:t>
            </a:r>
            <a:r>
              <a:rPr lang="fr-FR" sz="1000" b="1" spc="-5" dirty="0">
                <a:latin typeface="Avenir LT Std 35 Light" pitchFamily="34" charset="0"/>
                <a:cs typeface="Century Gothic"/>
              </a:rPr>
              <a:t>D, </a:t>
            </a:r>
            <a:r>
              <a:rPr sz="1000" b="1" spc="-10" dirty="0">
                <a:latin typeface="Avenir LT Std 35 Light" pitchFamily="34" charset="0"/>
                <a:cs typeface="Century Gothic"/>
              </a:rPr>
              <a:t>a</a:t>
            </a:r>
            <a:r>
              <a:rPr sz="1000" b="1" dirty="0">
                <a:latin typeface="Avenir LT Std 35 Light" pitchFamily="34" charset="0"/>
                <a:cs typeface="Century Gothic"/>
              </a:rPr>
              <a:t>v</a:t>
            </a:r>
            <a:r>
              <a:rPr sz="1000" b="1" spc="-10" dirty="0">
                <a:latin typeface="Avenir LT Std 35 Light" pitchFamily="34" charset="0"/>
                <a:cs typeface="Century Gothic"/>
              </a:rPr>
              <a:t>e</a:t>
            </a:r>
            <a:r>
              <a:rPr sz="1000" b="1" spc="-5" dirty="0">
                <a:latin typeface="Avenir LT Std 35 Light" pitchFamily="34" charset="0"/>
                <a:cs typeface="Century Gothic"/>
              </a:rPr>
              <a:t>c</a:t>
            </a:r>
            <a:r>
              <a:rPr sz="1000" b="1" spc="5" dirty="0">
                <a:latin typeface="Avenir LT Std 35 Light" pitchFamily="34" charset="0"/>
                <a:cs typeface="Century Gothic"/>
              </a:rPr>
              <a:t> </a:t>
            </a:r>
            <a:r>
              <a:rPr lang="fr-FR" sz="1000" b="1" spc="-5" dirty="0">
                <a:latin typeface="Avenir LT Std 35 Light" pitchFamily="34" charset="0"/>
                <a:cs typeface="Century Gothic"/>
              </a:rPr>
              <a:t>l’</a:t>
            </a:r>
            <a:r>
              <a:rPr lang="fr-FR" sz="1000" b="1" spc="-5" dirty="0">
                <a:solidFill>
                  <a:srgbClr val="FF0000"/>
                </a:solidFill>
                <a:latin typeface="Avenir LT Std 35 Light" pitchFamily="34" charset="0"/>
                <a:cs typeface="Century Gothic"/>
              </a:rPr>
              <a:t>outil</a:t>
            </a:r>
            <a:r>
              <a:rPr sz="1000" spc="-5" dirty="0">
                <a:latin typeface="Avenir LT Std 35 Light" pitchFamily="34" charset="0"/>
                <a:cs typeface="Century Gothic"/>
              </a:rPr>
              <a:t>.</a:t>
            </a:r>
            <a:endParaRPr lang="fr-FR" sz="1000" spc="-5" dirty="0">
              <a:latin typeface="Avenir LT Std 35 Light" pitchFamily="34" charset="0"/>
              <a:cs typeface="Century Gothic"/>
            </a:endParaRPr>
          </a:p>
          <a:p>
            <a:pPr marL="12700" marR="5080">
              <a:lnSpc>
                <a:spcPct val="102800"/>
              </a:lnSpc>
            </a:pPr>
            <a:r>
              <a:rPr lang="fr-FR" sz="1000" b="1" spc="-5" dirty="0">
                <a:latin typeface="Avenir LT Std 35 Light" pitchFamily="34" charset="0"/>
                <a:cs typeface="Century Gothic"/>
              </a:rPr>
              <a:t>Vérifiez la date et l’heure d’achat du titre</a:t>
            </a:r>
            <a:r>
              <a:rPr lang="fr-FR" sz="1000" spc="-5" dirty="0">
                <a:latin typeface="Avenir LT Std 35 Light" pitchFamily="34" charset="0"/>
                <a:cs typeface="Century Gothic"/>
              </a:rPr>
              <a:t>. L’heure de l’achat ne doit pas être antérieure à l’heure de départ du train de la gare concernée.</a:t>
            </a:r>
          </a:p>
          <a:p>
            <a:pPr marL="12700" marR="5080">
              <a:lnSpc>
                <a:spcPct val="102800"/>
              </a:lnSpc>
            </a:pPr>
            <a:endParaRPr sz="1000" dirty="0">
              <a:latin typeface="Avenir LT Std 35 Light" pitchFamily="34" charset="0"/>
              <a:cs typeface="Century Gothic"/>
            </a:endParaRPr>
          </a:p>
          <a:p>
            <a:pPr marL="12700">
              <a:lnSpc>
                <a:spcPct val="100000"/>
              </a:lnSpc>
              <a:spcBef>
                <a:spcPts val="10"/>
              </a:spcBef>
            </a:pPr>
            <a:r>
              <a:rPr sz="1000" b="1" spc="-5" dirty="0">
                <a:latin typeface="Avenir LT Std 35 Light" pitchFamily="34" charset="0"/>
                <a:cs typeface="Century Gothic"/>
              </a:rPr>
              <a:t>A</a:t>
            </a:r>
            <a:r>
              <a:rPr sz="1000" b="1" dirty="0">
                <a:latin typeface="Avenir LT Std 35 Light" pitchFamily="34" charset="0"/>
                <a:cs typeface="Century Gothic"/>
              </a:rPr>
              <a:t>ss</a:t>
            </a:r>
            <a:r>
              <a:rPr sz="1000" b="1" spc="-5" dirty="0">
                <a:latin typeface="Avenir LT Std 35 Light" pitchFamily="34" charset="0"/>
                <a:cs typeface="Century Gothic"/>
              </a:rPr>
              <a:t>u</a:t>
            </a:r>
            <a:r>
              <a:rPr sz="1000" b="1" dirty="0">
                <a:latin typeface="Avenir LT Std 35 Light" pitchFamily="34" charset="0"/>
                <a:cs typeface="Century Gothic"/>
              </a:rPr>
              <a:t>r</a:t>
            </a:r>
            <a:r>
              <a:rPr sz="1000" b="1" spc="-10" dirty="0">
                <a:latin typeface="Avenir LT Std 35 Light" pitchFamily="34" charset="0"/>
                <a:cs typeface="Century Gothic"/>
              </a:rPr>
              <a:t>e</a:t>
            </a:r>
            <a:r>
              <a:rPr sz="1000" b="1" spc="-5" dirty="0">
                <a:latin typeface="Avenir LT Std 35 Light" pitchFamily="34" charset="0"/>
                <a:cs typeface="Century Gothic"/>
              </a:rPr>
              <a:t>z</a:t>
            </a:r>
            <a:r>
              <a:rPr sz="1000" b="1" spc="-10" dirty="0">
                <a:latin typeface="Avenir LT Std 35 Light" pitchFamily="34" charset="0"/>
                <a:cs typeface="Century Gothic"/>
              </a:rPr>
              <a:t>-</a:t>
            </a:r>
            <a:r>
              <a:rPr sz="1000" b="1" spc="-15" dirty="0">
                <a:latin typeface="Avenir LT Std 35 Light" pitchFamily="34" charset="0"/>
                <a:cs typeface="Century Gothic"/>
              </a:rPr>
              <a:t>v</a:t>
            </a:r>
            <a:r>
              <a:rPr sz="1000" b="1" spc="-10" dirty="0">
                <a:latin typeface="Avenir LT Std 35 Light" pitchFamily="34" charset="0"/>
                <a:cs typeface="Century Gothic"/>
              </a:rPr>
              <a:t>o</a:t>
            </a:r>
            <a:r>
              <a:rPr sz="1000" b="1" spc="-5" dirty="0">
                <a:latin typeface="Avenir LT Std 35 Light" pitchFamily="34" charset="0"/>
                <a:cs typeface="Century Gothic"/>
              </a:rPr>
              <a:t>us</a:t>
            </a:r>
            <a:r>
              <a:rPr sz="1000" b="1" dirty="0">
                <a:latin typeface="Avenir LT Std 35 Light" pitchFamily="34" charset="0"/>
                <a:cs typeface="Century Gothic"/>
              </a:rPr>
              <a:t> d</a:t>
            </a:r>
            <a:r>
              <a:rPr sz="1000" b="1" spc="-5" dirty="0">
                <a:latin typeface="Avenir LT Std 35 Light" pitchFamily="34" charset="0"/>
                <a:cs typeface="Century Gothic"/>
              </a:rPr>
              <a:t>e</a:t>
            </a:r>
            <a:r>
              <a:rPr sz="1000" b="1" spc="-10" dirty="0">
                <a:latin typeface="Avenir LT Std 35 Light" pitchFamily="34" charset="0"/>
                <a:cs typeface="Century Gothic"/>
              </a:rPr>
              <a:t> </a:t>
            </a:r>
            <a:r>
              <a:rPr sz="1000" b="1" spc="-5" dirty="0">
                <a:latin typeface="Avenir LT Std 35 Light" pitchFamily="34" charset="0"/>
                <a:cs typeface="Century Gothic"/>
              </a:rPr>
              <a:t>l</a:t>
            </a:r>
            <a:r>
              <a:rPr sz="1000" b="1" spc="-10" dirty="0">
                <a:latin typeface="Avenir LT Std 35 Light" pitchFamily="34" charset="0"/>
                <a:cs typeface="Century Gothic"/>
              </a:rPr>
              <a:t>’</a:t>
            </a:r>
            <a:r>
              <a:rPr sz="1000" b="1" spc="0" dirty="0">
                <a:latin typeface="Avenir LT Std 35 Light" pitchFamily="34" charset="0"/>
                <a:cs typeface="Century Gothic"/>
              </a:rPr>
              <a:t>i</a:t>
            </a:r>
            <a:r>
              <a:rPr sz="1000" b="1" spc="-10" dirty="0">
                <a:latin typeface="Avenir LT Std 35 Light" pitchFamily="34" charset="0"/>
                <a:cs typeface="Century Gothic"/>
              </a:rPr>
              <a:t>de</a:t>
            </a:r>
            <a:r>
              <a:rPr sz="1000" b="1" spc="0" dirty="0">
                <a:latin typeface="Avenir LT Std 35 Light" pitchFamily="34" charset="0"/>
                <a:cs typeface="Century Gothic"/>
              </a:rPr>
              <a:t>n</a:t>
            </a:r>
            <a:r>
              <a:rPr sz="1000" b="1" spc="-10" dirty="0">
                <a:latin typeface="Avenir LT Std 35 Light" pitchFamily="34" charset="0"/>
                <a:cs typeface="Century Gothic"/>
              </a:rPr>
              <a:t>t</a:t>
            </a:r>
            <a:r>
              <a:rPr sz="1000" b="1" spc="-5" dirty="0">
                <a:latin typeface="Avenir LT Std 35 Light" pitchFamily="34" charset="0"/>
                <a:cs typeface="Century Gothic"/>
              </a:rPr>
              <a:t>i</a:t>
            </a:r>
            <a:r>
              <a:rPr sz="1000" b="1" spc="-10" dirty="0">
                <a:latin typeface="Avenir LT Std 35 Light" pitchFamily="34" charset="0"/>
                <a:cs typeface="Century Gothic"/>
              </a:rPr>
              <a:t>t</a:t>
            </a:r>
            <a:r>
              <a:rPr sz="1000" b="1" spc="-5" dirty="0">
                <a:latin typeface="Avenir LT Std 35 Light" pitchFamily="34" charset="0"/>
                <a:cs typeface="Century Gothic"/>
              </a:rPr>
              <a:t>é</a:t>
            </a:r>
            <a:r>
              <a:rPr sz="1000" b="1" spc="5" dirty="0">
                <a:latin typeface="Avenir LT Std 35 Light" pitchFamily="34" charset="0"/>
                <a:cs typeface="Century Gothic"/>
              </a:rPr>
              <a:t> </a:t>
            </a:r>
            <a:r>
              <a:rPr sz="1000" b="1" spc="-10" dirty="0">
                <a:latin typeface="Avenir LT Std 35 Light" pitchFamily="34" charset="0"/>
                <a:cs typeface="Century Gothic"/>
              </a:rPr>
              <a:t>d</a:t>
            </a:r>
            <a:r>
              <a:rPr sz="1000" b="1" spc="-5" dirty="0">
                <a:latin typeface="Avenir LT Std 35 Light" pitchFamily="34" charset="0"/>
                <a:cs typeface="Century Gothic"/>
              </a:rPr>
              <a:t>u</a:t>
            </a:r>
            <a:r>
              <a:rPr sz="1000" b="1" spc="10" dirty="0">
                <a:latin typeface="Avenir LT Std 35 Light" pitchFamily="34" charset="0"/>
                <a:cs typeface="Century Gothic"/>
              </a:rPr>
              <a:t> </a:t>
            </a:r>
            <a:r>
              <a:rPr sz="1000" b="1" dirty="0">
                <a:latin typeface="Avenir LT Std 35 Light" pitchFamily="34" charset="0"/>
                <a:cs typeface="Century Gothic"/>
              </a:rPr>
              <a:t>v</a:t>
            </a:r>
            <a:r>
              <a:rPr sz="1000" b="1" spc="-10" dirty="0">
                <a:latin typeface="Avenir LT Std 35 Light" pitchFamily="34" charset="0"/>
                <a:cs typeface="Century Gothic"/>
              </a:rPr>
              <a:t>o</a:t>
            </a:r>
            <a:r>
              <a:rPr sz="1000" b="1" spc="-5" dirty="0">
                <a:latin typeface="Avenir LT Std 35 Light" pitchFamily="34" charset="0"/>
                <a:cs typeface="Century Gothic"/>
              </a:rPr>
              <a:t>y</a:t>
            </a:r>
            <a:r>
              <a:rPr sz="1000" b="1" dirty="0">
                <a:latin typeface="Avenir LT Std 35 Light" pitchFamily="34" charset="0"/>
                <a:cs typeface="Century Gothic"/>
              </a:rPr>
              <a:t>ag</a:t>
            </a:r>
            <a:r>
              <a:rPr sz="1000" b="1" spc="-10" dirty="0">
                <a:latin typeface="Avenir LT Std 35 Light" pitchFamily="34" charset="0"/>
                <a:cs typeface="Century Gothic"/>
              </a:rPr>
              <a:t>e</a:t>
            </a:r>
            <a:r>
              <a:rPr sz="1000" b="1" spc="-5" dirty="0">
                <a:latin typeface="Avenir LT Std 35 Light" pitchFamily="34" charset="0"/>
                <a:cs typeface="Century Gothic"/>
              </a:rPr>
              <a:t>u</a:t>
            </a:r>
            <a:r>
              <a:rPr sz="1000" b="1" dirty="0">
                <a:latin typeface="Avenir LT Std 35 Light" pitchFamily="34" charset="0"/>
                <a:cs typeface="Century Gothic"/>
              </a:rPr>
              <a:t>r</a:t>
            </a:r>
            <a:r>
              <a:rPr sz="1000" b="1" spc="-5" dirty="0">
                <a:latin typeface="Avenir LT Std 35 Light" pitchFamily="34" charset="0"/>
                <a:cs typeface="Century Gothic"/>
              </a:rPr>
              <a:t>,</a:t>
            </a:r>
            <a:r>
              <a:rPr sz="1000" b="1" spc="-10" dirty="0">
                <a:latin typeface="Avenir LT Std 35 Light" pitchFamily="34" charset="0"/>
                <a:cs typeface="Century Gothic"/>
              </a:rPr>
              <a:t> </a:t>
            </a:r>
            <a:r>
              <a:rPr sz="1000" spc="-5" dirty="0">
                <a:latin typeface="Avenir LT Std 35 Light" pitchFamily="34" charset="0"/>
                <a:cs typeface="Century Gothic"/>
              </a:rPr>
              <a:t>de</a:t>
            </a:r>
            <a:r>
              <a:rPr sz="1000" spc="-10" dirty="0">
                <a:latin typeface="Avenir LT Std 35 Light" pitchFamily="34" charset="0"/>
                <a:cs typeface="Century Gothic"/>
              </a:rPr>
              <a:t>m</a:t>
            </a:r>
            <a:r>
              <a:rPr sz="1000" spc="5" dirty="0">
                <a:latin typeface="Avenir LT Std 35 Light" pitchFamily="34" charset="0"/>
                <a:cs typeface="Century Gothic"/>
              </a:rPr>
              <a:t>a</a:t>
            </a:r>
            <a:r>
              <a:rPr sz="1000" spc="-10" dirty="0">
                <a:latin typeface="Avenir LT Std 35 Light" pitchFamily="34" charset="0"/>
                <a:cs typeface="Century Gothic"/>
              </a:rPr>
              <a:t>n</a:t>
            </a:r>
            <a:r>
              <a:rPr sz="1000" spc="-5" dirty="0">
                <a:latin typeface="Avenir LT Std 35 Light" pitchFamily="34" charset="0"/>
                <a:cs typeface="Century Gothic"/>
              </a:rPr>
              <a:t>dez</a:t>
            </a:r>
            <a:r>
              <a:rPr sz="1000" dirty="0">
                <a:latin typeface="Avenir LT Std 35 Light" pitchFamily="34" charset="0"/>
                <a:cs typeface="Century Gothic"/>
              </a:rPr>
              <a:t> s</a:t>
            </a:r>
            <a:r>
              <a:rPr sz="1000" spc="0" dirty="0">
                <a:latin typeface="Avenir LT Std 35 Light" pitchFamily="34" charset="0"/>
                <a:cs typeface="Century Gothic"/>
              </a:rPr>
              <a:t>y</a:t>
            </a:r>
            <a:r>
              <a:rPr sz="1000" dirty="0">
                <a:latin typeface="Avenir LT Std 35 Light" pitchFamily="34" charset="0"/>
                <a:cs typeface="Century Gothic"/>
              </a:rPr>
              <a:t>s</a:t>
            </a:r>
            <a:r>
              <a:rPr sz="1000" spc="-15" dirty="0">
                <a:latin typeface="Avenir LT Std 35 Light" pitchFamily="34" charset="0"/>
                <a:cs typeface="Century Gothic"/>
              </a:rPr>
              <a:t>t</a:t>
            </a:r>
            <a:r>
              <a:rPr sz="1000" spc="-5" dirty="0">
                <a:latin typeface="Avenir LT Std 35 Light" pitchFamily="34" charset="0"/>
                <a:cs typeface="Century Gothic"/>
              </a:rPr>
              <a:t>é</a:t>
            </a:r>
            <a:r>
              <a:rPr sz="1000" spc="-10" dirty="0">
                <a:latin typeface="Avenir LT Std 35 Light" pitchFamily="34" charset="0"/>
                <a:cs typeface="Century Gothic"/>
              </a:rPr>
              <a:t>m</a:t>
            </a:r>
            <a:r>
              <a:rPr sz="1000" spc="-5" dirty="0">
                <a:latin typeface="Avenir LT Std 35 Light" pitchFamily="34" charset="0"/>
                <a:cs typeface="Century Gothic"/>
              </a:rPr>
              <a:t>at</a:t>
            </a:r>
            <a:r>
              <a:rPr sz="1000" spc="-15" dirty="0">
                <a:latin typeface="Avenir LT Std 35 Light" pitchFamily="34" charset="0"/>
                <a:cs typeface="Century Gothic"/>
              </a:rPr>
              <a:t>i</a:t>
            </a:r>
            <a:r>
              <a:rPr sz="1000" dirty="0">
                <a:latin typeface="Avenir LT Std 35 Light" pitchFamily="34" charset="0"/>
                <a:cs typeface="Century Gothic"/>
              </a:rPr>
              <a:t>q</a:t>
            </a:r>
            <a:r>
              <a:rPr sz="1000" spc="-10" dirty="0">
                <a:latin typeface="Avenir LT Std 35 Light" pitchFamily="34" charset="0"/>
                <a:cs typeface="Century Gothic"/>
              </a:rPr>
              <a:t>u</a:t>
            </a:r>
            <a:r>
              <a:rPr sz="1000" spc="5" dirty="0">
                <a:latin typeface="Avenir LT Std 35 Light" pitchFamily="34" charset="0"/>
                <a:cs typeface="Century Gothic"/>
              </a:rPr>
              <a:t>e</a:t>
            </a:r>
            <a:r>
              <a:rPr sz="1000" spc="-10" dirty="0">
                <a:latin typeface="Avenir LT Std 35 Light" pitchFamily="34" charset="0"/>
                <a:cs typeface="Century Gothic"/>
              </a:rPr>
              <a:t>m</a:t>
            </a:r>
            <a:r>
              <a:rPr sz="1000" spc="-5" dirty="0">
                <a:latin typeface="Avenir LT Std 35 Light" pitchFamily="34" charset="0"/>
                <a:cs typeface="Century Gothic"/>
              </a:rPr>
              <a:t>e</a:t>
            </a:r>
            <a:r>
              <a:rPr sz="1000" dirty="0">
                <a:latin typeface="Avenir LT Std 35 Light" pitchFamily="34" charset="0"/>
                <a:cs typeface="Century Gothic"/>
              </a:rPr>
              <a:t>n</a:t>
            </a:r>
            <a:r>
              <a:rPr sz="1000" spc="-5" dirty="0">
                <a:latin typeface="Avenir LT Std 35 Light" pitchFamily="34" charset="0"/>
                <a:cs typeface="Century Gothic"/>
              </a:rPr>
              <a:t>t</a:t>
            </a:r>
            <a:r>
              <a:rPr sz="1000" dirty="0">
                <a:latin typeface="Avenir LT Std 35 Light" pitchFamily="34" charset="0"/>
                <a:cs typeface="Century Gothic"/>
              </a:rPr>
              <a:t> </a:t>
            </a:r>
            <a:r>
              <a:rPr sz="1000" spc="-10" dirty="0">
                <a:latin typeface="Avenir LT Std 35 Light" pitchFamily="34" charset="0"/>
                <a:cs typeface="Century Gothic"/>
              </a:rPr>
              <a:t>un</a:t>
            </a:r>
            <a:r>
              <a:rPr sz="1000" spc="-5" dirty="0">
                <a:latin typeface="Avenir LT Std 35 Light" pitchFamily="34" charset="0"/>
                <a:cs typeface="Century Gothic"/>
              </a:rPr>
              <a:t>e</a:t>
            </a:r>
            <a:r>
              <a:rPr sz="1000" dirty="0">
                <a:latin typeface="Avenir LT Std 35 Light" pitchFamily="34" charset="0"/>
                <a:cs typeface="Century Gothic"/>
              </a:rPr>
              <a:t> </a:t>
            </a:r>
            <a:r>
              <a:rPr sz="1000" spc="5" dirty="0">
                <a:latin typeface="Avenir LT Std 35 Light" pitchFamily="34" charset="0"/>
                <a:cs typeface="Century Gothic"/>
              </a:rPr>
              <a:t>p</a:t>
            </a:r>
            <a:r>
              <a:rPr sz="1000" spc="-15" dirty="0">
                <a:latin typeface="Avenir LT Std 35 Light" pitchFamily="34" charset="0"/>
                <a:cs typeface="Century Gothic"/>
              </a:rPr>
              <a:t>i</a:t>
            </a:r>
            <a:r>
              <a:rPr sz="1000" spc="-5" dirty="0">
                <a:latin typeface="Avenir LT Std 35 Light" pitchFamily="34" charset="0"/>
                <a:cs typeface="Century Gothic"/>
              </a:rPr>
              <a:t>è</a:t>
            </a:r>
            <a:r>
              <a:rPr sz="1000" dirty="0">
                <a:latin typeface="Avenir LT Std 35 Light" pitchFamily="34" charset="0"/>
                <a:cs typeface="Century Gothic"/>
              </a:rPr>
              <a:t>c</a:t>
            </a:r>
            <a:r>
              <a:rPr sz="1000" spc="-5" dirty="0">
                <a:latin typeface="Avenir LT Std 35 Light" pitchFamily="34" charset="0"/>
                <a:cs typeface="Century Gothic"/>
              </a:rPr>
              <a:t>e</a:t>
            </a:r>
            <a:r>
              <a:rPr sz="1000" dirty="0">
                <a:latin typeface="Avenir LT Std 35 Light" pitchFamily="34" charset="0"/>
                <a:cs typeface="Century Gothic"/>
              </a:rPr>
              <a:t> </a:t>
            </a:r>
            <a:r>
              <a:rPr sz="1000" spc="-5" dirty="0">
                <a:latin typeface="Avenir LT Std 35 Light" pitchFamily="34" charset="0"/>
                <a:cs typeface="Century Gothic"/>
              </a:rPr>
              <a:t>d</a:t>
            </a:r>
            <a:r>
              <a:rPr sz="1000" spc="-10" dirty="0">
                <a:latin typeface="Avenir LT Std 35 Light" pitchFamily="34" charset="0"/>
                <a:cs typeface="Century Gothic"/>
              </a:rPr>
              <a:t>’</a:t>
            </a:r>
            <a:r>
              <a:rPr sz="1000" spc="-15" dirty="0">
                <a:latin typeface="Avenir LT Std 35 Light" pitchFamily="34" charset="0"/>
                <a:cs typeface="Century Gothic"/>
              </a:rPr>
              <a:t>i</a:t>
            </a:r>
            <a:r>
              <a:rPr sz="1000" spc="-5" dirty="0">
                <a:latin typeface="Avenir LT Std 35 Light" pitchFamily="34" charset="0"/>
                <a:cs typeface="Century Gothic"/>
              </a:rPr>
              <a:t>d</a:t>
            </a:r>
            <a:r>
              <a:rPr sz="1000" spc="5" dirty="0">
                <a:latin typeface="Avenir LT Std 35 Light" pitchFamily="34" charset="0"/>
                <a:cs typeface="Century Gothic"/>
              </a:rPr>
              <a:t>e</a:t>
            </a:r>
            <a:r>
              <a:rPr sz="1000" dirty="0">
                <a:latin typeface="Avenir LT Std 35 Light" pitchFamily="34" charset="0"/>
                <a:cs typeface="Century Gothic"/>
              </a:rPr>
              <a:t>n</a:t>
            </a:r>
            <a:r>
              <a:rPr sz="1000" spc="-15" dirty="0">
                <a:latin typeface="Avenir LT Std 35 Light" pitchFamily="34" charset="0"/>
                <a:cs typeface="Century Gothic"/>
              </a:rPr>
              <a:t>t</a:t>
            </a:r>
            <a:r>
              <a:rPr sz="1000" spc="-5" dirty="0">
                <a:latin typeface="Avenir LT Std 35 Light" pitchFamily="34" charset="0"/>
                <a:cs typeface="Century Gothic"/>
              </a:rPr>
              <a:t>i</a:t>
            </a:r>
            <a:r>
              <a:rPr sz="1000" spc="-15" dirty="0">
                <a:latin typeface="Avenir LT Std 35 Light" pitchFamily="34" charset="0"/>
                <a:cs typeface="Century Gothic"/>
              </a:rPr>
              <a:t>t</a:t>
            </a:r>
            <a:r>
              <a:rPr sz="1000" spc="-5" dirty="0">
                <a:latin typeface="Avenir LT Std 35 Light" pitchFamily="34" charset="0"/>
                <a:cs typeface="Century Gothic"/>
              </a:rPr>
              <a:t>é</a:t>
            </a:r>
            <a:endParaRPr sz="1000" dirty="0">
              <a:latin typeface="Avenir LT Std 35 Light" pitchFamily="34" charset="0"/>
              <a:cs typeface="Century Gothic"/>
            </a:endParaRPr>
          </a:p>
        </p:txBody>
      </p:sp>
      <p:sp>
        <p:nvSpPr>
          <p:cNvPr id="18" name="object 18"/>
          <p:cNvSpPr/>
          <p:nvPr/>
        </p:nvSpPr>
        <p:spPr>
          <a:xfrm>
            <a:off x="2936243" y="1538124"/>
            <a:ext cx="1788157" cy="1626430"/>
          </a:xfrm>
          <a:prstGeom prst="rect">
            <a:avLst/>
          </a:prstGeom>
          <a:blipFill>
            <a:blip r:embed="rId2" cstate="print"/>
            <a:stretch>
              <a:fillRect/>
            </a:stretch>
          </a:blipFill>
        </p:spPr>
        <p:txBody>
          <a:bodyPr wrap="square" lIns="0" tIns="0" rIns="0" bIns="0" rtlCol="0"/>
          <a:lstStyle/>
          <a:p>
            <a:endParaRPr dirty="0"/>
          </a:p>
        </p:txBody>
      </p:sp>
      <p:sp>
        <p:nvSpPr>
          <p:cNvPr id="19" name="object 19"/>
          <p:cNvSpPr/>
          <p:nvPr/>
        </p:nvSpPr>
        <p:spPr>
          <a:xfrm>
            <a:off x="220852" y="1538124"/>
            <a:ext cx="933180" cy="1626866"/>
          </a:xfrm>
          <a:prstGeom prst="rect">
            <a:avLst/>
          </a:prstGeom>
          <a:blipFill>
            <a:blip r:embed="rId3" cstate="print"/>
            <a:stretch>
              <a:fillRect/>
            </a:stretch>
          </a:blipFill>
        </p:spPr>
        <p:txBody>
          <a:bodyPr wrap="square" lIns="0" tIns="0" rIns="0" bIns="0" rtlCol="0"/>
          <a:lstStyle/>
          <a:p>
            <a:endParaRPr dirty="0"/>
          </a:p>
        </p:txBody>
      </p:sp>
      <p:sp>
        <p:nvSpPr>
          <p:cNvPr id="20" name="object 20"/>
          <p:cNvSpPr/>
          <p:nvPr/>
        </p:nvSpPr>
        <p:spPr>
          <a:xfrm>
            <a:off x="1192036" y="1538124"/>
            <a:ext cx="933180" cy="1626866"/>
          </a:xfrm>
          <a:prstGeom prst="rect">
            <a:avLst/>
          </a:prstGeom>
          <a:blipFill>
            <a:blip r:embed="rId3" cstate="print"/>
            <a:stretch>
              <a:fillRect/>
            </a:stretch>
          </a:blipFill>
        </p:spPr>
        <p:txBody>
          <a:bodyPr wrap="square" lIns="0" tIns="0" rIns="0" bIns="0" rtlCol="0"/>
          <a:lstStyle/>
          <a:p>
            <a:endParaRPr dirty="0"/>
          </a:p>
        </p:txBody>
      </p:sp>
      <p:sp>
        <p:nvSpPr>
          <p:cNvPr id="21" name="object 21"/>
          <p:cNvSpPr/>
          <p:nvPr/>
        </p:nvSpPr>
        <p:spPr>
          <a:xfrm>
            <a:off x="1212865" y="1876124"/>
            <a:ext cx="876411" cy="906397"/>
          </a:xfrm>
          <a:prstGeom prst="rect">
            <a:avLst/>
          </a:prstGeom>
          <a:blipFill>
            <a:blip r:embed="rId4" cstate="print"/>
            <a:stretch>
              <a:fillRect/>
            </a:stretch>
          </a:blipFill>
        </p:spPr>
        <p:txBody>
          <a:bodyPr wrap="square" lIns="0" tIns="0" rIns="0" bIns="0" rtlCol="0"/>
          <a:lstStyle/>
          <a:p>
            <a:endParaRPr dirty="0"/>
          </a:p>
        </p:txBody>
      </p:sp>
      <p:sp>
        <p:nvSpPr>
          <p:cNvPr id="22" name="Titre 1"/>
          <p:cNvSpPr txBox="1">
            <a:spLocks/>
          </p:cNvSpPr>
          <p:nvPr/>
        </p:nvSpPr>
        <p:spPr>
          <a:xfrm>
            <a:off x="76200" y="130175"/>
            <a:ext cx="5163608" cy="428755"/>
          </a:xfrm>
          <a:prstGeom prst="rect">
            <a:avLst/>
          </a:prstGeom>
          <a:solidFill>
            <a:srgbClr val="6E1E78"/>
          </a:solidFill>
        </p:spPr>
        <p:txBody>
          <a:bodyPr rtlCol="0" anchor="ctr">
            <a:noAutofit/>
          </a:bodyPr>
          <a:lstStyle>
            <a:lvl1pPr>
              <a:defRPr>
                <a:latin typeface="+mj-lt"/>
                <a:ea typeface="+mj-ea"/>
                <a:cs typeface="+mj-cs"/>
              </a:defRPr>
            </a:lvl1pPr>
          </a:lstStyle>
          <a:p>
            <a:pPr marL="12700">
              <a:lnSpc>
                <a:spcPct val="100000"/>
              </a:lnSpc>
            </a:pPr>
            <a:r>
              <a:rPr lang="fr-FR" sz="1600" spc="-45" dirty="0">
                <a:solidFill>
                  <a:schemeClr val="bg1"/>
                </a:solidFill>
                <a:latin typeface="Avenir LT Std 55 Roman" pitchFamily="34" charset="0"/>
                <a:cs typeface="Arial"/>
              </a:rPr>
              <a:t>BILLET MOBILE Rémi</a:t>
            </a:r>
          </a:p>
        </p:txBody>
      </p:sp>
      <p:sp>
        <p:nvSpPr>
          <p:cNvPr id="2" name="ZoneTexte 1"/>
          <p:cNvSpPr txBox="1"/>
          <p:nvPr/>
        </p:nvSpPr>
        <p:spPr>
          <a:xfrm>
            <a:off x="338328" y="3718236"/>
            <a:ext cx="4462272" cy="1169551"/>
          </a:xfrm>
          <a:prstGeom prst="rect">
            <a:avLst/>
          </a:prstGeom>
          <a:noFill/>
        </p:spPr>
        <p:txBody>
          <a:bodyPr wrap="square" rtlCol="0">
            <a:spAutoFit/>
          </a:bodyPr>
          <a:lstStyle/>
          <a:p>
            <a:pPr marL="171450" indent="-171450">
              <a:buFontTx/>
              <a:buChar char="-"/>
            </a:pPr>
            <a:r>
              <a:rPr lang="fr-FR" sz="1000" dirty="0">
                <a:latin typeface="Avenir LT Std 35 Light" pitchFamily="34" charset="0"/>
              </a:rPr>
              <a:t>Non échangeable et non remboursable </a:t>
            </a:r>
          </a:p>
          <a:p>
            <a:pPr marL="171450" indent="-171450">
              <a:buFontTx/>
              <a:buChar char="-"/>
            </a:pPr>
            <a:r>
              <a:rPr lang="fr-FR" sz="1000" dirty="0">
                <a:latin typeface="Avenir LT Std 35 Light" pitchFamily="34" charset="0"/>
              </a:rPr>
              <a:t>Valable un jour, sur une OD, pour une personne ( accompagnants </a:t>
            </a:r>
            <a:r>
              <a:rPr lang="fr-FR" sz="1000" dirty="0" err="1">
                <a:latin typeface="Avenir LT Std 35 Light" pitchFamily="34" charset="0"/>
              </a:rPr>
              <a:t>Loisirys</a:t>
            </a:r>
            <a:r>
              <a:rPr lang="fr-FR" sz="1000" dirty="0">
                <a:latin typeface="Avenir LT Std 35 Light" pitchFamily="34" charset="0"/>
              </a:rPr>
              <a:t> inclus sur le titre du titulaire de la carte)</a:t>
            </a:r>
          </a:p>
          <a:p>
            <a:pPr marL="171450" indent="-171450">
              <a:buFontTx/>
              <a:buChar char="-"/>
            </a:pPr>
            <a:r>
              <a:rPr lang="fr-FR" sz="1000" spc="5" dirty="0">
                <a:latin typeface="Avenir LT Std 35 Light" pitchFamily="34" charset="0"/>
                <a:cs typeface="Arial"/>
              </a:rPr>
              <a:t>F</a:t>
            </a:r>
            <a:r>
              <a:rPr lang="fr-FR" sz="1000" spc="-5" dirty="0">
                <a:latin typeface="Avenir LT Std 35 Light" pitchFamily="34" charset="0"/>
                <a:cs typeface="Arial"/>
              </a:rPr>
              <a:t>a</a:t>
            </a:r>
            <a:r>
              <a:rPr lang="fr-FR" sz="1000" dirty="0">
                <a:latin typeface="Avenir LT Std 35 Light" pitchFamily="34" charset="0"/>
                <a:cs typeface="Arial"/>
              </a:rPr>
              <a:t>cili</a:t>
            </a:r>
            <a:r>
              <a:rPr lang="fr-FR" sz="1000" spc="-5" dirty="0">
                <a:latin typeface="Avenir LT Std 35 Light" pitchFamily="34" charset="0"/>
                <a:cs typeface="Arial"/>
              </a:rPr>
              <a:t>t</a:t>
            </a:r>
            <a:r>
              <a:rPr lang="fr-FR" sz="1000" dirty="0">
                <a:latin typeface="Avenir LT Std 35 Light" pitchFamily="34" charset="0"/>
                <a:cs typeface="Arial"/>
              </a:rPr>
              <a:t>é</a:t>
            </a:r>
            <a:r>
              <a:rPr lang="fr-FR" sz="1000" spc="5" dirty="0">
                <a:latin typeface="Avenir LT Std 35 Light" pitchFamily="34" charset="0"/>
                <a:cs typeface="Arial"/>
              </a:rPr>
              <a:t> d</a:t>
            </a:r>
            <a:r>
              <a:rPr lang="fr-FR" sz="1000" dirty="0">
                <a:latin typeface="Avenir LT Std 35 Light" pitchFamily="34" charset="0"/>
                <a:cs typeface="Arial"/>
              </a:rPr>
              <a:t>e</a:t>
            </a:r>
            <a:r>
              <a:rPr lang="fr-FR" sz="1000" spc="-10" dirty="0">
                <a:latin typeface="Avenir LT Std 35 Light" pitchFamily="34" charset="0"/>
                <a:cs typeface="Arial"/>
              </a:rPr>
              <a:t> </a:t>
            </a:r>
            <a:r>
              <a:rPr lang="fr-FR" sz="1000" dirty="0">
                <a:latin typeface="Avenir LT Std 35 Light" pitchFamily="34" charset="0"/>
                <a:cs typeface="Arial"/>
              </a:rPr>
              <a:t>l</a:t>
            </a:r>
            <a:r>
              <a:rPr lang="fr-FR" sz="1000" spc="-5" dirty="0">
                <a:latin typeface="Avenir LT Std 35 Light" pitchFamily="34" charset="0"/>
                <a:cs typeface="Arial"/>
              </a:rPr>
              <a:t>'a</a:t>
            </a:r>
            <a:r>
              <a:rPr lang="fr-FR" sz="1000" spc="10" dirty="0">
                <a:latin typeface="Avenir LT Std 35 Light" pitchFamily="34" charset="0"/>
                <a:cs typeface="Arial"/>
              </a:rPr>
              <a:t>c</a:t>
            </a:r>
            <a:r>
              <a:rPr lang="fr-FR" sz="1000" dirty="0">
                <a:latin typeface="Avenir LT Std 35 Light" pitchFamily="34" charset="0"/>
                <a:cs typeface="Arial"/>
              </a:rPr>
              <a:t>c</a:t>
            </a:r>
            <a:r>
              <a:rPr lang="fr-FR" sz="1000" spc="-5" dirty="0">
                <a:latin typeface="Avenir LT Std 35 Light" pitchFamily="34" charset="0"/>
                <a:cs typeface="Arial"/>
              </a:rPr>
              <a:t>è</a:t>
            </a:r>
            <a:r>
              <a:rPr lang="fr-FR" sz="1000" dirty="0">
                <a:latin typeface="Avenir LT Std 35 Light" pitchFamily="34" charset="0"/>
                <a:cs typeface="Arial"/>
              </a:rPr>
              <a:t>s</a:t>
            </a:r>
            <a:r>
              <a:rPr lang="fr-FR" sz="1000" spc="5" dirty="0">
                <a:latin typeface="Avenir LT Std 35 Light" pitchFamily="34" charset="0"/>
                <a:cs typeface="Arial"/>
              </a:rPr>
              <a:t> </a:t>
            </a:r>
            <a:r>
              <a:rPr lang="fr-FR" sz="1000" spc="-5" dirty="0">
                <a:latin typeface="Avenir LT Std 35 Light" pitchFamily="34" charset="0"/>
                <a:cs typeface="Arial"/>
              </a:rPr>
              <a:t>a</a:t>
            </a:r>
            <a:r>
              <a:rPr lang="fr-FR" sz="1000" dirty="0">
                <a:latin typeface="Avenir LT Std 35 Light" pitchFamily="34" charset="0"/>
                <a:cs typeface="Arial"/>
              </a:rPr>
              <a:t>u</a:t>
            </a:r>
            <a:r>
              <a:rPr lang="fr-FR" sz="1000" spc="5" dirty="0">
                <a:latin typeface="Avenir LT Std 35 Light" pitchFamily="34" charset="0"/>
                <a:cs typeface="Arial"/>
              </a:rPr>
              <a:t> </a:t>
            </a:r>
            <a:r>
              <a:rPr lang="fr-FR" sz="1000" spc="-5" dirty="0">
                <a:latin typeface="Avenir LT Std 35 Light" pitchFamily="34" charset="0"/>
                <a:cs typeface="Arial"/>
              </a:rPr>
              <a:t>t</a:t>
            </a:r>
            <a:r>
              <a:rPr lang="fr-FR" sz="1000" spc="5" dirty="0">
                <a:latin typeface="Avenir LT Std 35 Light" pitchFamily="34" charset="0"/>
                <a:cs typeface="Arial"/>
              </a:rPr>
              <a:t>r</a:t>
            </a:r>
            <a:r>
              <a:rPr lang="fr-FR" sz="1000" spc="-5" dirty="0">
                <a:latin typeface="Avenir LT Std 35 Light" pitchFamily="34" charset="0"/>
                <a:cs typeface="Arial"/>
              </a:rPr>
              <a:t>a</a:t>
            </a:r>
            <a:r>
              <a:rPr lang="fr-FR" sz="1000" dirty="0">
                <a:latin typeface="Avenir LT Std 35 Light" pitchFamily="34" charset="0"/>
                <a:cs typeface="Arial"/>
              </a:rPr>
              <a:t>in dans la journée sur l’OD (horaire purement indicatif sur le billet mobile)</a:t>
            </a:r>
            <a:endParaRPr lang="fr-FR" sz="1000" dirty="0">
              <a:latin typeface="Avenir LT Std 35 Light" pitchFamily="34" charset="0"/>
            </a:endParaRPr>
          </a:p>
          <a:p>
            <a:pPr marL="171450" indent="-171450">
              <a:buFontTx/>
              <a:buChar char="-"/>
            </a:pPr>
            <a:r>
              <a:rPr lang="fr-FR" sz="1000" dirty="0">
                <a:latin typeface="Avenir LT Std 35 Light" pitchFamily="34" charset="0"/>
              </a:rPr>
              <a:t>Réduction éventuelle</a:t>
            </a:r>
          </a:p>
          <a:p>
            <a:endParaRPr lang="fr-FR" sz="1000" dirty="0">
              <a:latin typeface="Avenir LT Std 35 Light" pitchFamily="34" charset="0"/>
            </a:endParaRPr>
          </a:p>
        </p:txBody>
      </p:sp>
      <p:sp>
        <p:nvSpPr>
          <p:cNvPr id="3" name="Espace réservé du numéro de diapositive 2"/>
          <p:cNvSpPr>
            <a:spLocks noGrp="1"/>
          </p:cNvSpPr>
          <p:nvPr>
            <p:ph type="sldNum" sz="quarter" idx="7"/>
          </p:nvPr>
        </p:nvSpPr>
        <p:spPr>
          <a:xfrm>
            <a:off x="3840481" y="7314241"/>
            <a:ext cx="1226820" cy="169277"/>
          </a:xfrm>
        </p:spPr>
        <p:txBody>
          <a:bodyPr/>
          <a:lstStyle/>
          <a:p>
            <a:fld id="{B6F15528-21DE-4FAA-801E-634DDDAF4B2B}" type="slidenum">
              <a:rPr lang="fr-FR" sz="1100" smtClean="0"/>
              <a:t>31</a:t>
            </a:fld>
            <a:endParaRPr lang="fr-FR" sz="1100" dirty="0"/>
          </a:p>
        </p:txBody>
      </p:sp>
    </p:spTree>
    <p:extLst>
      <p:ext uri="{BB962C8B-B14F-4D97-AF65-F5344CB8AC3E}">
        <p14:creationId xmlns:p14="http://schemas.microsoft.com/office/powerpoint/2010/main" val="2405723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7"/>
          </p:nvPr>
        </p:nvSpPr>
        <p:spPr>
          <a:xfrm>
            <a:off x="3840481" y="7320399"/>
            <a:ext cx="1226820" cy="169277"/>
          </a:xfrm>
        </p:spPr>
        <p:txBody>
          <a:bodyPr/>
          <a:lstStyle/>
          <a:p>
            <a:fld id="{B6F15528-21DE-4FAA-801E-634DDDAF4B2B}" type="slidenum">
              <a:rPr lang="fr-FR" sz="1100" smtClean="0"/>
              <a:t>32</a:t>
            </a:fld>
            <a:endParaRPr lang="fr-FR" sz="1100" dirty="0"/>
          </a:p>
        </p:txBody>
      </p:sp>
      <p:sp>
        <p:nvSpPr>
          <p:cNvPr id="7" name="Titre 1"/>
          <p:cNvSpPr txBox="1">
            <a:spLocks/>
          </p:cNvSpPr>
          <p:nvPr/>
        </p:nvSpPr>
        <p:spPr>
          <a:xfrm>
            <a:off x="76200" y="130175"/>
            <a:ext cx="5163608" cy="428755"/>
          </a:xfrm>
          <a:prstGeom prst="rect">
            <a:avLst/>
          </a:prstGeom>
          <a:solidFill>
            <a:srgbClr val="6E1E78"/>
          </a:solidFill>
        </p:spPr>
        <p:txBody>
          <a:bodyPr rtlCol="0" anchor="ctr">
            <a:noAutofit/>
          </a:bodyPr>
          <a:lstStyle>
            <a:lvl1pPr>
              <a:defRPr>
                <a:latin typeface="+mj-lt"/>
                <a:ea typeface="+mj-ea"/>
                <a:cs typeface="+mj-cs"/>
              </a:defRPr>
            </a:lvl1pPr>
          </a:lstStyle>
          <a:p>
            <a:pPr marL="12700">
              <a:lnSpc>
                <a:spcPct val="100000"/>
              </a:lnSpc>
            </a:pPr>
            <a:r>
              <a:rPr lang="fr-FR" sz="1600" spc="-45" dirty="0">
                <a:solidFill>
                  <a:schemeClr val="bg1"/>
                </a:solidFill>
                <a:latin typeface="Avenir LT Std 55 Roman" pitchFamily="34" charset="0"/>
                <a:cs typeface="Arial"/>
              </a:rPr>
              <a:t>TITRE ÉMIS PAR L’OUTIL TER MOBILÉO</a:t>
            </a:r>
          </a:p>
        </p:txBody>
      </p:sp>
      <p:sp>
        <p:nvSpPr>
          <p:cNvPr id="8" name="Rectangle 7"/>
          <p:cNvSpPr/>
          <p:nvPr/>
        </p:nvSpPr>
        <p:spPr>
          <a:xfrm>
            <a:off x="0" y="587375"/>
            <a:ext cx="5638800" cy="1490152"/>
          </a:xfrm>
          <a:prstGeom prst="rect">
            <a:avLst/>
          </a:prstGeom>
        </p:spPr>
        <p:txBody>
          <a:bodyPr wrap="square">
            <a:spAutoFit/>
          </a:bodyPr>
          <a:lstStyle/>
          <a:p>
            <a:pPr marL="12700" marR="234315">
              <a:lnSpc>
                <a:spcPts val="1300"/>
              </a:lnSpc>
              <a:spcBef>
                <a:spcPts val="640"/>
              </a:spcBef>
            </a:pPr>
            <a:r>
              <a:rPr lang="fr-FR" sz="800" spc="-5" dirty="0">
                <a:latin typeface="Avenir LT Std 35 Light" pitchFamily="34" charset="0"/>
                <a:cs typeface="Times New Roman"/>
              </a:rPr>
              <a:t>C</a:t>
            </a:r>
            <a:r>
              <a:rPr lang="fr-FR" sz="800" dirty="0">
                <a:latin typeface="Avenir LT Std 35 Light" pitchFamily="34" charset="0"/>
                <a:cs typeface="Times New Roman"/>
              </a:rPr>
              <a:t>e</a:t>
            </a:r>
            <a:r>
              <a:rPr lang="fr-FR" sz="800" spc="5" dirty="0">
                <a:latin typeface="Avenir LT Std 35 Light" pitchFamily="34" charset="0"/>
                <a:cs typeface="Times New Roman"/>
              </a:rPr>
              <a:t>r</a:t>
            </a:r>
            <a:r>
              <a:rPr lang="fr-FR" sz="800" dirty="0">
                <a:latin typeface="Avenir LT Std 35 Light" pitchFamily="34" charset="0"/>
                <a:cs typeface="Times New Roman"/>
              </a:rPr>
              <a:t>ta</a:t>
            </a:r>
            <a:r>
              <a:rPr lang="fr-FR" sz="800" spc="5" dirty="0">
                <a:latin typeface="Avenir LT Std 35 Light" pitchFamily="34" charset="0"/>
                <a:cs typeface="Times New Roman"/>
              </a:rPr>
              <a:t>i</a:t>
            </a:r>
            <a:r>
              <a:rPr lang="fr-FR" sz="800" dirty="0">
                <a:latin typeface="Avenir LT Std 35 Light" pitchFamily="34" charset="0"/>
                <a:cs typeface="Times New Roman"/>
              </a:rPr>
              <a:t>nes équ</a:t>
            </a:r>
            <a:r>
              <a:rPr lang="fr-FR" sz="800" spc="5" dirty="0">
                <a:latin typeface="Avenir LT Std 35 Light" pitchFamily="34" charset="0"/>
                <a:cs typeface="Times New Roman"/>
              </a:rPr>
              <a:t>i</a:t>
            </a:r>
            <a:r>
              <a:rPr lang="fr-FR" sz="800" dirty="0">
                <a:latin typeface="Avenir LT Std 35 Light" pitchFamily="34" charset="0"/>
                <a:cs typeface="Times New Roman"/>
              </a:rPr>
              <a:t>pes </a:t>
            </a:r>
            <a:r>
              <a:rPr lang="fr-FR" sz="800" spc="5" dirty="0">
                <a:latin typeface="Avenir LT Std 35 Light" pitchFamily="34" charset="0"/>
                <a:cs typeface="Times New Roman"/>
              </a:rPr>
              <a:t>T</a:t>
            </a:r>
            <a:r>
              <a:rPr lang="fr-FR" sz="800" dirty="0">
                <a:latin typeface="Avenir LT Std 35 Light" pitchFamily="34" charset="0"/>
                <a:cs typeface="Times New Roman"/>
              </a:rPr>
              <a:t>ER</a:t>
            </a:r>
            <a:r>
              <a:rPr lang="fr-FR" sz="800" spc="-10" dirty="0">
                <a:latin typeface="Avenir LT Std 35 Light" pitchFamily="34" charset="0"/>
                <a:cs typeface="Times New Roman"/>
              </a:rPr>
              <a:t> </a:t>
            </a:r>
            <a:r>
              <a:rPr lang="fr-FR" sz="800" dirty="0">
                <a:latin typeface="Avenir LT Std 35 Light" pitchFamily="34" charset="0"/>
                <a:cs typeface="Times New Roman"/>
              </a:rPr>
              <a:t>assu</a:t>
            </a:r>
            <a:r>
              <a:rPr lang="fr-FR" sz="800" spc="5" dirty="0">
                <a:latin typeface="Avenir LT Std 35 Light" pitchFamily="34" charset="0"/>
                <a:cs typeface="Times New Roman"/>
              </a:rPr>
              <a:t>r</a:t>
            </a:r>
            <a:r>
              <a:rPr lang="fr-FR" sz="800" dirty="0">
                <a:latin typeface="Avenir LT Std 35 Light" pitchFamily="34" charset="0"/>
                <a:cs typeface="Times New Roman"/>
              </a:rPr>
              <a:t>ent</a:t>
            </a:r>
            <a:r>
              <a:rPr lang="fr-FR" sz="800" spc="5" dirty="0">
                <a:latin typeface="Avenir LT Std 35 Light" pitchFamily="34" charset="0"/>
                <a:cs typeface="Times New Roman"/>
              </a:rPr>
              <a:t> </a:t>
            </a:r>
            <a:r>
              <a:rPr lang="fr-FR" sz="800" dirty="0">
                <a:latin typeface="Avenir LT Std 35 Light" pitchFamily="34" charset="0"/>
                <a:cs typeface="Times New Roman"/>
              </a:rPr>
              <a:t>de </a:t>
            </a:r>
            <a:r>
              <a:rPr lang="fr-FR" sz="800" spc="5" dirty="0">
                <a:latin typeface="Avenir LT Std 35 Light" pitchFamily="34" charset="0"/>
                <a:cs typeface="Times New Roman"/>
              </a:rPr>
              <a:t>l</a:t>
            </a:r>
            <a:r>
              <a:rPr lang="fr-FR" sz="800" dirty="0">
                <a:latin typeface="Avenir LT Std 35 Light" pitchFamily="34" charset="0"/>
                <a:cs typeface="Times New Roman"/>
              </a:rPr>
              <a:t>a </a:t>
            </a:r>
            <a:r>
              <a:rPr lang="fr-FR" sz="800" spc="-10" dirty="0">
                <a:latin typeface="Avenir LT Std 35 Light" pitchFamily="34" charset="0"/>
                <a:cs typeface="Times New Roman"/>
              </a:rPr>
              <a:t>v</a:t>
            </a:r>
            <a:r>
              <a:rPr lang="fr-FR" sz="800" dirty="0">
                <a:latin typeface="Avenir LT Std 35 Light" pitchFamily="34" charset="0"/>
                <a:cs typeface="Times New Roman"/>
              </a:rPr>
              <a:t>en</a:t>
            </a:r>
            <a:r>
              <a:rPr lang="fr-FR" sz="800" spc="5" dirty="0">
                <a:latin typeface="Avenir LT Std 35 Light" pitchFamily="34" charset="0"/>
                <a:cs typeface="Times New Roman"/>
              </a:rPr>
              <a:t>t</a:t>
            </a:r>
            <a:r>
              <a:rPr lang="fr-FR" sz="800" dirty="0">
                <a:latin typeface="Avenir LT Std 35 Light" pitchFamily="34" charset="0"/>
                <a:cs typeface="Times New Roman"/>
              </a:rPr>
              <a:t>e en </a:t>
            </a:r>
            <a:r>
              <a:rPr lang="fr-FR" sz="800" spc="-20" dirty="0">
                <a:latin typeface="Avenir LT Std 35 Light" pitchFamily="34" charset="0"/>
                <a:cs typeface="Times New Roman"/>
              </a:rPr>
              <a:t>m</a:t>
            </a:r>
            <a:r>
              <a:rPr lang="fr-FR" sz="800" dirty="0">
                <a:latin typeface="Avenir LT Std 35 Light" pitchFamily="34" charset="0"/>
                <a:cs typeface="Times New Roman"/>
              </a:rPr>
              <a:t>obilité à l’a</a:t>
            </a:r>
            <a:r>
              <a:rPr lang="fr-FR" sz="800" spc="5" dirty="0">
                <a:latin typeface="Avenir LT Std 35 Light" pitchFamily="34" charset="0"/>
                <a:cs typeface="Times New Roman"/>
              </a:rPr>
              <a:t>i</a:t>
            </a:r>
            <a:r>
              <a:rPr lang="fr-FR" sz="800" dirty="0">
                <a:latin typeface="Avenir LT Std 35 Light" pitchFamily="34" charset="0"/>
                <a:cs typeface="Times New Roman"/>
              </a:rPr>
              <a:t>de d</a:t>
            </a:r>
            <a:r>
              <a:rPr lang="fr-FR" sz="800" spc="5" dirty="0">
                <a:latin typeface="Avenir LT Std 35 Light" pitchFamily="34" charset="0"/>
                <a:cs typeface="Times New Roman"/>
              </a:rPr>
              <a:t>’</a:t>
            </a:r>
            <a:r>
              <a:rPr lang="fr-FR" sz="800" dirty="0">
                <a:latin typeface="Avenir LT Std 35 Light" pitchFamily="34" charset="0"/>
                <a:cs typeface="Times New Roman"/>
              </a:rPr>
              <a:t>un nou</a:t>
            </a:r>
            <a:r>
              <a:rPr lang="fr-FR" sz="800" spc="-15" dirty="0">
                <a:latin typeface="Avenir LT Std 35 Light" pitchFamily="34" charset="0"/>
                <a:cs typeface="Times New Roman"/>
              </a:rPr>
              <a:t>v</a:t>
            </a:r>
            <a:r>
              <a:rPr lang="fr-FR" sz="800" dirty="0">
                <a:latin typeface="Avenir LT Std 35 Light" pitchFamily="34" charset="0"/>
                <a:cs typeface="Times New Roman"/>
              </a:rPr>
              <a:t>el</a:t>
            </a:r>
            <a:r>
              <a:rPr lang="fr-FR" sz="800" spc="5" dirty="0">
                <a:latin typeface="Avenir LT Std 35 Light" pitchFamily="34" charset="0"/>
                <a:cs typeface="Times New Roman"/>
              </a:rPr>
              <a:t> </a:t>
            </a:r>
            <a:r>
              <a:rPr lang="fr-FR" sz="800" dirty="0">
                <a:latin typeface="Avenir LT Std 35 Light" pitchFamily="34" charset="0"/>
                <a:cs typeface="Times New Roman"/>
              </a:rPr>
              <a:t>outil connec</a:t>
            </a:r>
            <a:r>
              <a:rPr lang="fr-FR" sz="800" spc="5" dirty="0">
                <a:latin typeface="Avenir LT Std 35 Light" pitchFamily="34" charset="0"/>
                <a:cs typeface="Times New Roman"/>
              </a:rPr>
              <a:t>t</a:t>
            </a:r>
            <a:r>
              <a:rPr lang="fr-FR" sz="800" dirty="0">
                <a:latin typeface="Avenir LT Std 35 Light" pitchFamily="34" charset="0"/>
                <a:cs typeface="Times New Roman"/>
              </a:rPr>
              <a:t>é </a:t>
            </a:r>
            <a:r>
              <a:rPr lang="fr-FR" sz="800" spc="5" dirty="0">
                <a:latin typeface="Avenir LT Std 35 Light" pitchFamily="34" charset="0"/>
                <a:cs typeface="Times New Roman"/>
              </a:rPr>
              <a:t> </a:t>
            </a:r>
            <a:r>
              <a:rPr lang="fr-FR" sz="800" dirty="0">
                <a:latin typeface="Avenir LT Std 35 Light" pitchFamily="34" charset="0"/>
                <a:cs typeface="Times New Roman"/>
              </a:rPr>
              <a:t>au s</a:t>
            </a:r>
            <a:r>
              <a:rPr lang="fr-FR" sz="800" spc="-15" dirty="0">
                <a:latin typeface="Avenir LT Std 35 Light" pitchFamily="34" charset="0"/>
                <a:cs typeface="Times New Roman"/>
              </a:rPr>
              <a:t>y</a:t>
            </a:r>
            <a:r>
              <a:rPr lang="fr-FR" sz="800" dirty="0">
                <a:latin typeface="Avenir LT Std 35 Light" pitchFamily="34" charset="0"/>
                <a:cs typeface="Times New Roman"/>
              </a:rPr>
              <a:t>s</a:t>
            </a:r>
            <a:r>
              <a:rPr lang="fr-FR" sz="800" spc="5" dirty="0">
                <a:latin typeface="Avenir LT Std 35 Light" pitchFamily="34" charset="0"/>
                <a:cs typeface="Times New Roman"/>
              </a:rPr>
              <a:t>t</a:t>
            </a:r>
            <a:r>
              <a:rPr lang="fr-FR" sz="800" dirty="0">
                <a:latin typeface="Avenir LT Std 35 Light" pitchFamily="34" charset="0"/>
                <a:cs typeface="Times New Roman"/>
              </a:rPr>
              <a:t>è</a:t>
            </a:r>
            <a:r>
              <a:rPr lang="fr-FR" sz="800" spc="-20" dirty="0">
                <a:latin typeface="Avenir LT Std 35 Light" pitchFamily="34" charset="0"/>
                <a:cs typeface="Times New Roman"/>
              </a:rPr>
              <a:t>m</a:t>
            </a:r>
            <a:r>
              <a:rPr lang="fr-FR" sz="800" dirty="0">
                <a:latin typeface="Avenir LT Std 35 Light" pitchFamily="34" charset="0"/>
                <a:cs typeface="Times New Roman"/>
              </a:rPr>
              <a:t>e</a:t>
            </a:r>
            <a:r>
              <a:rPr lang="fr-FR" sz="800" spc="5" dirty="0">
                <a:latin typeface="Avenir LT Std 35 Light" pitchFamily="34" charset="0"/>
                <a:cs typeface="Times New Roman"/>
              </a:rPr>
              <a:t> </a:t>
            </a:r>
            <a:r>
              <a:rPr lang="fr-FR" sz="800" dirty="0">
                <a:latin typeface="Avenir LT Std 35 Light" pitchFamily="34" charset="0"/>
                <a:cs typeface="Times New Roman"/>
              </a:rPr>
              <a:t>de </a:t>
            </a:r>
            <a:r>
              <a:rPr lang="fr-FR" sz="800" spc="-10" dirty="0">
                <a:latin typeface="Avenir LT Std 35 Light" pitchFamily="34" charset="0"/>
                <a:cs typeface="Times New Roman"/>
              </a:rPr>
              <a:t>v</a:t>
            </a:r>
            <a:r>
              <a:rPr lang="fr-FR" sz="800" dirty="0">
                <a:latin typeface="Avenir LT Std 35 Light" pitchFamily="34" charset="0"/>
                <a:cs typeface="Times New Roman"/>
              </a:rPr>
              <a:t>en</a:t>
            </a:r>
            <a:r>
              <a:rPr lang="fr-FR" sz="800" spc="5" dirty="0">
                <a:latin typeface="Avenir LT Std 35 Light" pitchFamily="34" charset="0"/>
                <a:cs typeface="Times New Roman"/>
              </a:rPr>
              <a:t>t</a:t>
            </a:r>
            <a:r>
              <a:rPr lang="fr-FR" sz="800" dirty="0">
                <a:latin typeface="Avenir LT Std 35 Light" pitchFamily="34" charset="0"/>
                <a:cs typeface="Times New Roman"/>
              </a:rPr>
              <a:t>e S</a:t>
            </a:r>
            <a:r>
              <a:rPr lang="fr-FR" sz="800" spc="-10" dirty="0">
                <a:latin typeface="Avenir LT Std 35 Light" pitchFamily="34" charset="0"/>
                <a:cs typeface="Times New Roman"/>
              </a:rPr>
              <a:t>N</a:t>
            </a:r>
            <a:r>
              <a:rPr lang="fr-FR" sz="800" spc="-5" dirty="0">
                <a:latin typeface="Avenir LT Std 35 Light" pitchFamily="34" charset="0"/>
                <a:cs typeface="Times New Roman"/>
              </a:rPr>
              <a:t>C</a:t>
            </a:r>
            <a:r>
              <a:rPr lang="fr-FR" sz="800" dirty="0">
                <a:latin typeface="Avenir LT Std 35 Light" pitchFamily="34" charset="0"/>
                <a:cs typeface="Times New Roman"/>
              </a:rPr>
              <a:t>F :</a:t>
            </a:r>
            <a:r>
              <a:rPr lang="fr-FR" sz="800" spc="5" dirty="0">
                <a:latin typeface="Avenir LT Std 35 Light" pitchFamily="34" charset="0"/>
                <a:cs typeface="Times New Roman"/>
              </a:rPr>
              <a:t> </a:t>
            </a:r>
            <a:r>
              <a:rPr lang="fr-FR" sz="800" dirty="0">
                <a:latin typeface="Avenir LT Std 35 Light" pitchFamily="34" charset="0"/>
                <a:cs typeface="Times New Roman"/>
              </a:rPr>
              <a:t>MO</a:t>
            </a:r>
            <a:r>
              <a:rPr lang="fr-FR" sz="800" spc="-10" dirty="0">
                <a:latin typeface="Avenir LT Std 35 Light" pitchFamily="34" charset="0"/>
                <a:cs typeface="Times New Roman"/>
              </a:rPr>
              <a:t>B</a:t>
            </a:r>
            <a:r>
              <a:rPr lang="fr-FR" sz="800" spc="-20" dirty="0">
                <a:latin typeface="Avenir LT Std 35 Light" pitchFamily="34" charset="0"/>
                <a:cs typeface="Times New Roman"/>
              </a:rPr>
              <a:t>I</a:t>
            </a:r>
            <a:r>
              <a:rPr lang="fr-FR" sz="800" dirty="0">
                <a:latin typeface="Avenir LT Std 35 Light" pitchFamily="34" charset="0"/>
                <a:cs typeface="Times New Roman"/>
              </a:rPr>
              <a:t>L</a:t>
            </a:r>
            <a:r>
              <a:rPr lang="fr-FR" sz="800" spc="-10" dirty="0">
                <a:latin typeface="Avenir LT Std 35 Light" pitchFamily="34" charset="0"/>
                <a:cs typeface="Times New Roman"/>
              </a:rPr>
              <a:t>EO</a:t>
            </a:r>
            <a:r>
              <a:rPr lang="fr-FR" sz="800" dirty="0">
                <a:latin typeface="Avenir LT Std 35 Light" pitchFamily="34" charset="0"/>
                <a:cs typeface="Times New Roman"/>
              </a:rPr>
              <a:t>.</a:t>
            </a:r>
          </a:p>
          <a:p>
            <a:pPr marL="12700">
              <a:lnSpc>
                <a:spcPts val="1310"/>
              </a:lnSpc>
              <a:spcBef>
                <a:spcPts val="535"/>
              </a:spcBef>
            </a:pPr>
            <a:r>
              <a:rPr lang="fr-FR" sz="900" spc="-5" dirty="0">
                <a:latin typeface="Avenir LT Std 65 Medium" pitchFamily="34" charset="0"/>
                <a:cs typeface="Times New Roman"/>
              </a:rPr>
              <a:t>C</a:t>
            </a:r>
            <a:r>
              <a:rPr lang="fr-FR" sz="900" dirty="0">
                <a:latin typeface="Avenir LT Std 65 Medium" pitchFamily="34" charset="0"/>
                <a:cs typeface="Times New Roman"/>
              </a:rPr>
              <a:t>e  </a:t>
            </a:r>
            <a:r>
              <a:rPr lang="fr-FR" sz="900" spc="5" dirty="0">
                <a:latin typeface="Avenir LT Std 65 Medium" pitchFamily="34" charset="0"/>
                <a:cs typeface="Times New Roman"/>
              </a:rPr>
              <a:t>t</a:t>
            </a:r>
            <a:r>
              <a:rPr lang="fr-FR" sz="900" dirty="0">
                <a:latin typeface="Avenir LT Std 65 Medium" pitchFamily="34" charset="0"/>
                <a:cs typeface="Times New Roman"/>
              </a:rPr>
              <a:t>e</a:t>
            </a:r>
            <a:r>
              <a:rPr lang="fr-FR" sz="900" spc="5" dirty="0">
                <a:latin typeface="Avenir LT Std 65 Medium" pitchFamily="34" charset="0"/>
                <a:cs typeface="Times New Roman"/>
              </a:rPr>
              <a:t>r</a:t>
            </a:r>
            <a:r>
              <a:rPr lang="fr-FR" sz="900" spc="-20" dirty="0">
                <a:latin typeface="Avenir LT Std 65 Medium" pitchFamily="34" charset="0"/>
                <a:cs typeface="Times New Roman"/>
              </a:rPr>
              <a:t>m</a:t>
            </a:r>
            <a:r>
              <a:rPr lang="fr-FR" sz="900" dirty="0">
                <a:latin typeface="Avenir LT Std 65 Medium" pitchFamily="34" charset="0"/>
                <a:cs typeface="Times New Roman"/>
              </a:rPr>
              <a:t>inal</a:t>
            </a:r>
            <a:r>
              <a:rPr lang="fr-FR" sz="900" spc="5" dirty="0">
                <a:latin typeface="Avenir LT Std 65 Medium" pitchFamily="34" charset="0"/>
                <a:cs typeface="Times New Roman"/>
              </a:rPr>
              <a:t> </a:t>
            </a:r>
            <a:r>
              <a:rPr lang="fr-FR" sz="900" dirty="0">
                <a:latin typeface="Avenir LT Std 65 Medium" pitchFamily="34" charset="0"/>
                <a:cs typeface="Times New Roman"/>
              </a:rPr>
              <a:t>portab</a:t>
            </a:r>
            <a:r>
              <a:rPr lang="fr-FR" sz="900" spc="5" dirty="0">
                <a:latin typeface="Avenir LT Std 65 Medium" pitchFamily="34" charset="0"/>
                <a:cs typeface="Times New Roman"/>
              </a:rPr>
              <a:t>l</a:t>
            </a:r>
            <a:r>
              <a:rPr lang="fr-FR" sz="900" dirty="0">
                <a:latin typeface="Avenir LT Std 65 Medium" pitchFamily="34" charset="0"/>
                <a:cs typeface="Times New Roman"/>
              </a:rPr>
              <a:t>e:</a:t>
            </a:r>
          </a:p>
          <a:p>
            <a:pPr marL="192405" marR="55244" indent="-179705">
              <a:lnSpc>
                <a:spcPts val="1300"/>
              </a:lnSpc>
              <a:spcBef>
                <a:spcPts val="45"/>
              </a:spcBef>
              <a:buFont typeface="Courier New"/>
              <a:buChar char="-"/>
              <a:tabLst>
                <a:tab pos="193040" algn="l"/>
              </a:tabLst>
            </a:pPr>
            <a:r>
              <a:rPr lang="fr-FR" sz="800" dirty="0">
                <a:latin typeface="Avenir LT Std 35 Light" pitchFamily="34" charset="0"/>
                <a:cs typeface="Times New Roman"/>
              </a:rPr>
              <a:t>Per</a:t>
            </a:r>
            <a:r>
              <a:rPr lang="fr-FR" sz="800" spc="-20" dirty="0">
                <a:latin typeface="Avenir LT Std 35 Light" pitchFamily="34" charset="0"/>
                <a:cs typeface="Times New Roman"/>
              </a:rPr>
              <a:t>m</a:t>
            </a:r>
            <a:r>
              <a:rPr lang="fr-FR" sz="800" dirty="0">
                <a:latin typeface="Avenir LT Std 35 Light" pitchFamily="34" charset="0"/>
                <a:cs typeface="Times New Roman"/>
              </a:rPr>
              <a:t>et</a:t>
            </a:r>
            <a:r>
              <a:rPr lang="fr-FR" sz="800" spc="5" dirty="0">
                <a:latin typeface="Avenir LT Std 35 Light" pitchFamily="34" charset="0"/>
                <a:cs typeface="Times New Roman"/>
              </a:rPr>
              <a:t> </a:t>
            </a:r>
            <a:r>
              <a:rPr lang="fr-FR" sz="800" dirty="0">
                <a:latin typeface="Avenir LT Std 35 Light" pitchFamily="34" charset="0"/>
                <a:cs typeface="Times New Roman"/>
              </a:rPr>
              <a:t>la déli</a:t>
            </a:r>
            <a:r>
              <a:rPr lang="fr-FR" sz="800" spc="-15" dirty="0">
                <a:latin typeface="Avenir LT Std 35 Light" pitchFamily="34" charset="0"/>
                <a:cs typeface="Times New Roman"/>
              </a:rPr>
              <a:t>v</a:t>
            </a:r>
            <a:r>
              <a:rPr lang="fr-FR" sz="800" dirty="0">
                <a:latin typeface="Avenir LT Std 35 Light" pitchFamily="34" charset="0"/>
                <a:cs typeface="Times New Roman"/>
              </a:rPr>
              <a:t>rance de tous </a:t>
            </a:r>
            <a:r>
              <a:rPr lang="fr-FR" sz="800" spc="5" dirty="0">
                <a:latin typeface="Avenir LT Std 35 Light" pitchFamily="34" charset="0"/>
                <a:cs typeface="Times New Roman"/>
              </a:rPr>
              <a:t>t</a:t>
            </a:r>
            <a:r>
              <a:rPr lang="fr-FR" sz="800" spc="-15" dirty="0">
                <a:latin typeface="Avenir LT Std 35 Light" pitchFamily="34" charset="0"/>
                <a:cs typeface="Times New Roman"/>
              </a:rPr>
              <a:t>y</a:t>
            </a:r>
            <a:r>
              <a:rPr lang="fr-FR" sz="800" dirty="0">
                <a:latin typeface="Avenir LT Std 35 Light" pitchFamily="34" charset="0"/>
                <a:cs typeface="Times New Roman"/>
              </a:rPr>
              <a:t>pes de </a:t>
            </a:r>
            <a:r>
              <a:rPr lang="fr-FR" sz="800" spc="5" dirty="0">
                <a:latin typeface="Avenir LT Std 35 Light" pitchFamily="34" charset="0"/>
                <a:cs typeface="Times New Roman"/>
              </a:rPr>
              <a:t>t</a:t>
            </a:r>
            <a:r>
              <a:rPr lang="fr-FR" sz="800" dirty="0">
                <a:latin typeface="Avenir LT Std 35 Light" pitchFamily="34" charset="0"/>
                <a:cs typeface="Times New Roman"/>
              </a:rPr>
              <a:t>itres y</a:t>
            </a:r>
            <a:r>
              <a:rPr lang="fr-FR" sz="800" spc="-15" dirty="0">
                <a:latin typeface="Avenir LT Std 35 Light" pitchFamily="34" charset="0"/>
                <a:cs typeface="Times New Roman"/>
              </a:rPr>
              <a:t> </a:t>
            </a:r>
            <a:r>
              <a:rPr lang="fr-FR" sz="800" dirty="0">
                <a:latin typeface="Avenir LT Std 35 Light" pitchFamily="34" charset="0"/>
                <a:cs typeface="Times New Roman"/>
              </a:rPr>
              <a:t>co</a:t>
            </a:r>
            <a:r>
              <a:rPr lang="fr-FR" sz="800" spc="-20" dirty="0">
                <a:latin typeface="Avenir LT Std 35 Light" pitchFamily="34" charset="0"/>
                <a:cs typeface="Times New Roman"/>
              </a:rPr>
              <a:t>m</a:t>
            </a:r>
            <a:r>
              <a:rPr lang="fr-FR" sz="800" dirty="0">
                <a:latin typeface="Avenir LT Std 35 Light" pitchFamily="34" charset="0"/>
                <a:cs typeface="Times New Roman"/>
              </a:rPr>
              <a:t>pris des </a:t>
            </a:r>
            <a:r>
              <a:rPr lang="fr-FR" sz="800" spc="5" dirty="0">
                <a:latin typeface="Avenir LT Std 35 Light" pitchFamily="34" charset="0"/>
                <a:cs typeface="Times New Roman"/>
              </a:rPr>
              <a:t>t</a:t>
            </a:r>
            <a:r>
              <a:rPr lang="fr-FR" sz="800" dirty="0">
                <a:latin typeface="Avenir LT Std 35 Light" pitchFamily="34" charset="0"/>
                <a:cs typeface="Times New Roman"/>
              </a:rPr>
              <a:t>ra</a:t>
            </a:r>
            <a:r>
              <a:rPr lang="fr-FR" sz="800" spc="15" dirty="0">
                <a:latin typeface="Avenir LT Std 35 Light" pitchFamily="34" charset="0"/>
                <a:cs typeface="Times New Roman"/>
              </a:rPr>
              <a:t>j</a:t>
            </a:r>
            <a:r>
              <a:rPr lang="fr-FR" sz="800" dirty="0">
                <a:latin typeface="Avenir LT Std 35 Light" pitchFamily="34" charset="0"/>
                <a:cs typeface="Times New Roman"/>
              </a:rPr>
              <a:t>e</a:t>
            </a:r>
            <a:r>
              <a:rPr lang="fr-FR" sz="800" spc="5" dirty="0">
                <a:latin typeface="Avenir LT Std 35 Light" pitchFamily="34" charset="0"/>
                <a:cs typeface="Times New Roman"/>
              </a:rPr>
              <a:t>t</a:t>
            </a:r>
            <a:r>
              <a:rPr lang="fr-FR" sz="800" dirty="0">
                <a:latin typeface="Avenir LT Std 35 Light" pitchFamily="34" charset="0"/>
                <a:cs typeface="Times New Roman"/>
              </a:rPr>
              <a:t>s pour</a:t>
            </a:r>
            <a:r>
              <a:rPr lang="fr-FR" sz="800" spc="5" dirty="0">
                <a:latin typeface="Avenir LT Std 35 Light" pitchFamily="34" charset="0"/>
                <a:cs typeface="Times New Roman"/>
              </a:rPr>
              <a:t> </a:t>
            </a:r>
            <a:r>
              <a:rPr lang="fr-FR" sz="800" dirty="0">
                <a:latin typeface="Avenir LT Std 35 Light" pitchFamily="34" charset="0"/>
                <a:cs typeface="Times New Roman"/>
              </a:rPr>
              <a:t>des tra</a:t>
            </a:r>
            <a:r>
              <a:rPr lang="fr-FR" sz="800" spc="5" dirty="0">
                <a:latin typeface="Avenir LT Std 35 Light" pitchFamily="34" charset="0"/>
                <a:cs typeface="Times New Roman"/>
              </a:rPr>
              <a:t>i</a:t>
            </a:r>
            <a:r>
              <a:rPr lang="fr-FR" sz="800" dirty="0">
                <a:latin typeface="Avenir LT Std 35 Light" pitchFamily="34" charset="0"/>
                <a:cs typeface="Times New Roman"/>
              </a:rPr>
              <a:t>ns à rése</a:t>
            </a:r>
            <a:r>
              <a:rPr lang="fr-FR" sz="800" spc="5" dirty="0">
                <a:latin typeface="Avenir LT Std 35 Light" pitchFamily="34" charset="0"/>
                <a:cs typeface="Times New Roman"/>
              </a:rPr>
              <a:t>r</a:t>
            </a:r>
            <a:r>
              <a:rPr lang="fr-FR" sz="800" spc="-15" dirty="0">
                <a:latin typeface="Avenir LT Std 35 Light" pitchFamily="34" charset="0"/>
                <a:cs typeface="Times New Roman"/>
              </a:rPr>
              <a:t>v</a:t>
            </a:r>
            <a:r>
              <a:rPr lang="fr-FR" sz="800" dirty="0">
                <a:latin typeface="Avenir LT Std 35 Light" pitchFamily="34" charset="0"/>
                <a:cs typeface="Times New Roman"/>
              </a:rPr>
              <a:t>a</a:t>
            </a:r>
            <a:r>
              <a:rPr lang="fr-FR" sz="800" spc="5" dirty="0">
                <a:latin typeface="Avenir LT Std 35 Light" pitchFamily="34" charset="0"/>
                <a:cs typeface="Times New Roman"/>
              </a:rPr>
              <a:t>t</a:t>
            </a:r>
            <a:r>
              <a:rPr lang="fr-FR" sz="800" dirty="0">
                <a:latin typeface="Avenir LT Std 35 Light" pitchFamily="34" charset="0"/>
                <a:cs typeface="Times New Roman"/>
              </a:rPr>
              <a:t>ion obli</a:t>
            </a:r>
            <a:r>
              <a:rPr lang="fr-FR" sz="800" spc="-15" dirty="0">
                <a:latin typeface="Avenir LT Std 35 Light" pitchFamily="34" charset="0"/>
                <a:cs typeface="Times New Roman"/>
              </a:rPr>
              <a:t>g</a:t>
            </a:r>
            <a:r>
              <a:rPr lang="fr-FR" sz="800" dirty="0">
                <a:latin typeface="Avenir LT Std 35 Light" pitchFamily="34" charset="0"/>
                <a:cs typeface="Times New Roman"/>
              </a:rPr>
              <a:t>a</a:t>
            </a:r>
            <a:r>
              <a:rPr lang="fr-FR" sz="800" spc="5" dirty="0">
                <a:latin typeface="Avenir LT Std 35 Light" pitchFamily="34" charset="0"/>
                <a:cs typeface="Times New Roman"/>
              </a:rPr>
              <a:t>t</a:t>
            </a:r>
            <a:r>
              <a:rPr lang="fr-FR" sz="800" dirty="0">
                <a:latin typeface="Avenir LT Std 35 Light" pitchFamily="34" charset="0"/>
                <a:cs typeface="Times New Roman"/>
              </a:rPr>
              <a:t>oire,</a:t>
            </a:r>
          </a:p>
          <a:p>
            <a:pPr marL="192405" indent="-179705">
              <a:lnSpc>
                <a:spcPts val="1255"/>
              </a:lnSpc>
              <a:buClr>
                <a:srgbClr val="006FC0"/>
              </a:buClr>
              <a:buFont typeface="Courier New"/>
              <a:buChar char="-"/>
              <a:tabLst>
                <a:tab pos="193040" algn="l"/>
              </a:tabLst>
            </a:pPr>
            <a:endParaRPr lang="fr-FR" sz="900" dirty="0">
              <a:latin typeface="Avenir LT Std 65 Medium" pitchFamily="34" charset="0"/>
              <a:cs typeface="Times New Roman"/>
            </a:endParaRPr>
          </a:p>
          <a:p>
            <a:pPr marL="12700">
              <a:lnSpc>
                <a:spcPts val="1310"/>
              </a:lnSpc>
            </a:pPr>
            <a:r>
              <a:rPr lang="fr-FR" sz="900" dirty="0">
                <a:latin typeface="Avenir LT Std 65 Medium" pitchFamily="34" charset="0"/>
                <a:cs typeface="Times New Roman"/>
              </a:rPr>
              <a:t>Les </a:t>
            </a:r>
            <a:r>
              <a:rPr lang="fr-FR" sz="900" spc="5" dirty="0">
                <a:latin typeface="Avenir LT Std 65 Medium" pitchFamily="34" charset="0"/>
                <a:cs typeface="Times New Roman"/>
              </a:rPr>
              <a:t>t</a:t>
            </a:r>
            <a:r>
              <a:rPr lang="fr-FR" sz="900" dirty="0">
                <a:latin typeface="Avenir LT Std 65 Medium" pitchFamily="34" charset="0"/>
                <a:cs typeface="Times New Roman"/>
              </a:rPr>
              <a:t>itres pap</a:t>
            </a:r>
            <a:r>
              <a:rPr lang="fr-FR" sz="900" spc="5" dirty="0">
                <a:latin typeface="Avenir LT Std 65 Medium" pitchFamily="34" charset="0"/>
                <a:cs typeface="Times New Roman"/>
              </a:rPr>
              <a:t>i</a:t>
            </a:r>
            <a:r>
              <a:rPr lang="fr-FR" sz="900" dirty="0">
                <a:latin typeface="Avenir LT Std 65 Medium" pitchFamily="34" charset="0"/>
                <a:cs typeface="Times New Roman"/>
              </a:rPr>
              <a:t>er</a:t>
            </a:r>
            <a:r>
              <a:rPr lang="fr-FR" sz="900" spc="5" dirty="0">
                <a:latin typeface="Avenir LT Std 65 Medium" pitchFamily="34" charset="0"/>
                <a:cs typeface="Times New Roman"/>
              </a:rPr>
              <a:t> </a:t>
            </a:r>
            <a:r>
              <a:rPr lang="fr-FR" sz="900" dirty="0">
                <a:latin typeface="Avenir LT Std 65 Medium" pitchFamily="34" charset="0"/>
                <a:cs typeface="Times New Roman"/>
              </a:rPr>
              <a:t>dé</a:t>
            </a:r>
            <a:r>
              <a:rPr lang="fr-FR" sz="900" spc="5" dirty="0">
                <a:latin typeface="Avenir LT Std 65 Medium" pitchFamily="34" charset="0"/>
                <a:cs typeface="Times New Roman"/>
              </a:rPr>
              <a:t>l</a:t>
            </a:r>
            <a:r>
              <a:rPr lang="fr-FR" sz="900" dirty="0">
                <a:latin typeface="Avenir LT Std 65 Medium" pitchFamily="34" charset="0"/>
                <a:cs typeface="Times New Roman"/>
              </a:rPr>
              <a:t>i</a:t>
            </a:r>
            <a:r>
              <a:rPr lang="fr-FR" sz="900" spc="-15" dirty="0">
                <a:latin typeface="Avenir LT Std 65 Medium" pitchFamily="34" charset="0"/>
                <a:cs typeface="Times New Roman"/>
              </a:rPr>
              <a:t>v</a:t>
            </a:r>
            <a:r>
              <a:rPr lang="fr-FR" sz="900" dirty="0">
                <a:latin typeface="Avenir LT Std 65 Medium" pitchFamily="34" charset="0"/>
                <a:cs typeface="Times New Roman"/>
              </a:rPr>
              <a:t>rés par</a:t>
            </a:r>
            <a:r>
              <a:rPr lang="fr-FR" sz="900" spc="20" dirty="0">
                <a:solidFill>
                  <a:srgbClr val="006FC0"/>
                </a:solidFill>
                <a:latin typeface="Avenir LT Std 65 Medium" pitchFamily="34" charset="0"/>
                <a:cs typeface="Times New Roman"/>
              </a:rPr>
              <a:t> </a:t>
            </a:r>
            <a:r>
              <a:rPr lang="fr-FR" sz="900" dirty="0">
                <a:latin typeface="Avenir LT Std 65 Medium" pitchFamily="34" charset="0"/>
                <a:cs typeface="Times New Roman"/>
              </a:rPr>
              <a:t>MO</a:t>
            </a:r>
            <a:r>
              <a:rPr lang="fr-FR" sz="900" spc="-10" dirty="0">
                <a:latin typeface="Avenir LT Std 65 Medium" pitchFamily="34" charset="0"/>
                <a:cs typeface="Times New Roman"/>
              </a:rPr>
              <a:t>B</a:t>
            </a:r>
            <a:r>
              <a:rPr lang="fr-FR" sz="900" spc="-20" dirty="0">
                <a:latin typeface="Avenir LT Std 65 Medium" pitchFamily="34" charset="0"/>
                <a:cs typeface="Times New Roman"/>
              </a:rPr>
              <a:t>I</a:t>
            </a:r>
            <a:r>
              <a:rPr lang="fr-FR" sz="900" dirty="0">
                <a:latin typeface="Avenir LT Std 65 Medium" pitchFamily="34" charset="0"/>
                <a:cs typeface="Times New Roman"/>
              </a:rPr>
              <a:t>L</a:t>
            </a:r>
            <a:r>
              <a:rPr lang="fr-FR" sz="900" spc="-10" dirty="0">
                <a:latin typeface="Avenir LT Std 65 Medium" pitchFamily="34" charset="0"/>
                <a:cs typeface="Times New Roman"/>
              </a:rPr>
              <a:t>E</a:t>
            </a:r>
            <a:r>
              <a:rPr lang="fr-FR" sz="900" dirty="0">
                <a:latin typeface="Avenir LT Std 65 Medium" pitchFamily="34" charset="0"/>
                <a:cs typeface="Times New Roman"/>
              </a:rPr>
              <a:t>O</a:t>
            </a:r>
            <a:r>
              <a:rPr lang="fr-FR" sz="900" spc="-5" dirty="0">
                <a:latin typeface="Avenir LT Std 65 Medium" pitchFamily="34" charset="0"/>
                <a:cs typeface="Times New Roman"/>
              </a:rPr>
              <a:t> </a:t>
            </a:r>
            <a:r>
              <a:rPr lang="fr-FR" sz="900" dirty="0">
                <a:latin typeface="Avenir LT Std 65 Medium" pitchFamily="34" charset="0"/>
                <a:cs typeface="Times New Roman"/>
              </a:rPr>
              <a:t>sont</a:t>
            </a:r>
            <a:r>
              <a:rPr lang="fr-FR" sz="900" spc="5" dirty="0">
                <a:latin typeface="Avenir LT Std 65 Medium" pitchFamily="34" charset="0"/>
                <a:cs typeface="Times New Roman"/>
              </a:rPr>
              <a:t> </a:t>
            </a:r>
            <a:r>
              <a:rPr lang="fr-FR" sz="900" dirty="0">
                <a:latin typeface="Avenir LT Std 65 Medium" pitchFamily="34" charset="0"/>
                <a:cs typeface="Times New Roman"/>
              </a:rPr>
              <a:t>é</a:t>
            </a:r>
            <a:r>
              <a:rPr lang="fr-FR" sz="900" spc="-20" dirty="0">
                <a:latin typeface="Avenir LT Std 65 Medium" pitchFamily="34" charset="0"/>
                <a:cs typeface="Times New Roman"/>
              </a:rPr>
              <a:t>m</a:t>
            </a:r>
            <a:r>
              <a:rPr lang="fr-FR" sz="900" dirty="0">
                <a:latin typeface="Avenir LT Std 65 Medium" pitchFamily="34" charset="0"/>
                <a:cs typeface="Times New Roman"/>
              </a:rPr>
              <a:t>is</a:t>
            </a:r>
            <a:r>
              <a:rPr lang="fr-FR" sz="900" spc="5" dirty="0">
                <a:latin typeface="Avenir LT Std 65 Medium" pitchFamily="34" charset="0"/>
                <a:cs typeface="Times New Roman"/>
              </a:rPr>
              <a:t> </a:t>
            </a:r>
            <a:r>
              <a:rPr lang="fr-FR" sz="900" dirty="0">
                <a:latin typeface="Avenir LT Std 65 Medium" pitchFamily="34" charset="0"/>
                <a:cs typeface="Times New Roman"/>
              </a:rPr>
              <a:t>:</a:t>
            </a:r>
          </a:p>
          <a:p>
            <a:pPr marL="462280" lvl="1" indent="-178435">
              <a:lnSpc>
                <a:spcPts val="1295"/>
              </a:lnSpc>
              <a:buFont typeface="Courier New"/>
              <a:buChar char="-"/>
              <a:tabLst>
                <a:tab pos="462280" algn="l"/>
              </a:tabLst>
            </a:pPr>
            <a:r>
              <a:rPr lang="fr-FR" sz="800" dirty="0">
                <a:latin typeface="Avenir LT Std 35 Light" pitchFamily="34" charset="0"/>
                <a:cs typeface="Times New Roman"/>
              </a:rPr>
              <a:t>Sur un support</a:t>
            </a:r>
            <a:r>
              <a:rPr lang="fr-FR" sz="800" spc="5" dirty="0">
                <a:latin typeface="Avenir LT Std 35 Light" pitchFamily="34" charset="0"/>
                <a:cs typeface="Times New Roman"/>
              </a:rPr>
              <a:t> </a:t>
            </a:r>
            <a:r>
              <a:rPr lang="fr-FR" sz="800" dirty="0">
                <a:latin typeface="Avenir LT Std 35 Light" pitchFamily="34" charset="0"/>
                <a:cs typeface="Times New Roman"/>
              </a:rPr>
              <a:t>à </a:t>
            </a:r>
            <a:r>
              <a:rPr lang="fr-FR" sz="800" spc="5" dirty="0">
                <a:latin typeface="Avenir LT Std 35 Light" pitchFamily="34" charset="0"/>
                <a:cs typeface="Times New Roman"/>
              </a:rPr>
              <a:t>f</a:t>
            </a:r>
            <a:r>
              <a:rPr lang="fr-FR" sz="800" dirty="0">
                <a:latin typeface="Avenir LT Std 35 Light" pitchFamily="34" charset="0"/>
                <a:cs typeface="Times New Roman"/>
              </a:rPr>
              <a:t>ond blanc (recto + </a:t>
            </a:r>
            <a:r>
              <a:rPr lang="fr-FR" sz="800" spc="-15" dirty="0">
                <a:latin typeface="Avenir LT Std 35 Light" pitchFamily="34" charset="0"/>
                <a:cs typeface="Times New Roman"/>
              </a:rPr>
              <a:t>v</a:t>
            </a:r>
            <a:r>
              <a:rPr lang="fr-FR" sz="800" dirty="0">
                <a:latin typeface="Avenir LT Std 35 Light" pitchFamily="34" charset="0"/>
                <a:cs typeface="Times New Roman"/>
              </a:rPr>
              <a:t>e</a:t>
            </a:r>
            <a:r>
              <a:rPr lang="fr-FR" sz="800" spc="5" dirty="0">
                <a:latin typeface="Avenir LT Std 35 Light" pitchFamily="34" charset="0"/>
                <a:cs typeface="Times New Roman"/>
              </a:rPr>
              <a:t>r</a:t>
            </a:r>
            <a:r>
              <a:rPr lang="fr-FR" sz="800" dirty="0">
                <a:latin typeface="Avenir LT Std 35 Light" pitchFamily="34" charset="0"/>
                <a:cs typeface="Times New Roman"/>
              </a:rPr>
              <a:t>so</a:t>
            </a:r>
            <a:r>
              <a:rPr lang="fr-FR" sz="800" spc="5" dirty="0">
                <a:latin typeface="Avenir LT Std 35 Light" pitchFamily="34" charset="0"/>
                <a:cs typeface="Times New Roman"/>
              </a:rPr>
              <a:t>)</a:t>
            </a:r>
            <a:r>
              <a:rPr lang="fr-FR" sz="800" dirty="0">
                <a:latin typeface="Avenir LT Std 35 Light" pitchFamily="34" charset="0"/>
                <a:cs typeface="Times New Roman"/>
              </a:rPr>
              <a:t>,</a:t>
            </a:r>
          </a:p>
          <a:p>
            <a:pPr marL="462280" lvl="1" indent="-178435">
              <a:lnSpc>
                <a:spcPts val="1310"/>
              </a:lnSpc>
              <a:buFont typeface="Courier New"/>
              <a:buChar char="-"/>
              <a:tabLst>
                <a:tab pos="462280" algn="l"/>
              </a:tabLst>
            </a:pPr>
            <a:r>
              <a:rPr lang="fr-FR" sz="800" spc="-5" dirty="0">
                <a:latin typeface="Avenir LT Std 35 Light" pitchFamily="34" charset="0"/>
                <a:cs typeface="Times New Roman"/>
              </a:rPr>
              <a:t>A</a:t>
            </a:r>
            <a:r>
              <a:rPr lang="fr-FR" sz="800" dirty="0">
                <a:latin typeface="Avenir LT Std 35 Light" pitchFamily="34" charset="0"/>
                <a:cs typeface="Times New Roman"/>
              </a:rPr>
              <a:t>u for</a:t>
            </a:r>
            <a:r>
              <a:rPr lang="fr-FR" sz="800" spc="-20" dirty="0">
                <a:latin typeface="Avenir LT Std 35 Light" pitchFamily="34" charset="0"/>
                <a:cs typeface="Times New Roman"/>
              </a:rPr>
              <a:t>m</a:t>
            </a:r>
            <a:r>
              <a:rPr lang="fr-FR" sz="800" dirty="0">
                <a:latin typeface="Avenir LT Std 35 Light" pitchFamily="34" charset="0"/>
                <a:cs typeface="Times New Roman"/>
              </a:rPr>
              <a:t>at</a:t>
            </a:r>
            <a:r>
              <a:rPr lang="fr-FR" sz="800" spc="5" dirty="0">
                <a:latin typeface="Avenir LT Std 35 Light" pitchFamily="34" charset="0"/>
                <a:cs typeface="Times New Roman"/>
              </a:rPr>
              <a:t> </a:t>
            </a:r>
            <a:r>
              <a:rPr lang="fr-FR" sz="800" dirty="0">
                <a:latin typeface="Avenir LT Std 35 Light" pitchFamily="34" charset="0"/>
                <a:cs typeface="Times New Roman"/>
              </a:rPr>
              <a:t>«</a:t>
            </a:r>
            <a:r>
              <a:rPr lang="fr-FR" sz="800" spc="-20" dirty="0">
                <a:latin typeface="Avenir LT Std 35 Light" pitchFamily="34" charset="0"/>
                <a:cs typeface="Times New Roman"/>
              </a:rPr>
              <a:t> </a:t>
            </a:r>
            <a:r>
              <a:rPr lang="fr-FR" sz="800" dirty="0">
                <a:latin typeface="Avenir LT Std 35 Light" pitchFamily="34" charset="0"/>
                <a:cs typeface="Times New Roman"/>
              </a:rPr>
              <a:t>facture</a:t>
            </a:r>
            <a:r>
              <a:rPr lang="fr-FR" sz="800" spc="5" dirty="0">
                <a:latin typeface="Avenir LT Std 35 Light" pitchFamily="34" charset="0"/>
                <a:cs typeface="Times New Roman"/>
              </a:rPr>
              <a:t>t</a:t>
            </a:r>
            <a:r>
              <a:rPr lang="fr-FR" sz="800" dirty="0">
                <a:latin typeface="Avenir LT Std 35 Light" pitchFamily="34" charset="0"/>
                <a:cs typeface="Times New Roman"/>
              </a:rPr>
              <a:t>te</a:t>
            </a:r>
            <a:r>
              <a:rPr lang="fr-FR" sz="800" spc="5" dirty="0">
                <a:latin typeface="Avenir LT Std 35 Light" pitchFamily="34" charset="0"/>
                <a:cs typeface="Times New Roman"/>
              </a:rPr>
              <a:t> </a:t>
            </a:r>
            <a:r>
              <a:rPr lang="fr-FR" sz="800" spc="-25" dirty="0">
                <a:latin typeface="Avenir LT Std 35 Light" pitchFamily="34" charset="0"/>
                <a:cs typeface="Times New Roman"/>
              </a:rPr>
              <a:t>».</a:t>
            </a:r>
            <a:endParaRPr lang="fr-FR" sz="1100" dirty="0">
              <a:latin typeface="Avenir LT Std 35 Light" pitchFamily="34" charset="0"/>
              <a:cs typeface="Times New Roman"/>
            </a:endParaRPr>
          </a:p>
        </p:txBody>
      </p:sp>
      <p:pic>
        <p:nvPicPr>
          <p:cNvPr id="1026" name="Picture 2" descr="C:\Users\8008791H\Documents\nouveau memo\Capture.P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3000"/>
                    </a14:imgEffect>
                    <a14:imgEffect>
                      <a14:brightnessContrast contrast="10000"/>
                    </a14:imgEffect>
                  </a14:imgLayer>
                </a14:imgProps>
              </a:ext>
              <a:ext uri="{28A0092B-C50C-407E-A947-70E740481C1C}">
                <a14:useLocalDpi xmlns:a14="http://schemas.microsoft.com/office/drawing/2010/main" val="0"/>
              </a:ext>
            </a:extLst>
          </a:blip>
          <a:srcRect/>
          <a:stretch>
            <a:fillRect/>
          </a:stretch>
        </p:blipFill>
        <p:spPr bwMode="auto">
          <a:xfrm>
            <a:off x="990600" y="2470888"/>
            <a:ext cx="1291414"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8008791H\Documents\nouveau memo\Capture 1.PN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37000"/>
                    </a14:imgEffect>
                    <a14:imgEffect>
                      <a14:brightnessContrast contrast="7000"/>
                    </a14:imgEffect>
                  </a14:imgLayer>
                </a14:imgProps>
              </a:ext>
              <a:ext uri="{28A0092B-C50C-407E-A947-70E740481C1C}">
                <a14:useLocalDpi xmlns:a14="http://schemas.microsoft.com/office/drawing/2010/main" val="0"/>
              </a:ext>
            </a:extLst>
          </a:blip>
          <a:srcRect/>
          <a:stretch>
            <a:fillRect/>
          </a:stretch>
        </p:blipFill>
        <p:spPr bwMode="auto">
          <a:xfrm rot="217476">
            <a:off x="2888064" y="2517273"/>
            <a:ext cx="1614668" cy="4653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8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re 1"/>
          <p:cNvSpPr txBox="1">
            <a:spLocks/>
          </p:cNvSpPr>
          <p:nvPr/>
        </p:nvSpPr>
        <p:spPr>
          <a:xfrm>
            <a:off x="76200" y="130175"/>
            <a:ext cx="5181600" cy="381001"/>
          </a:xfrm>
          <a:prstGeom prst="rect">
            <a:avLst/>
          </a:prstGeom>
          <a:solidFill>
            <a:srgbClr val="6E1E78"/>
          </a:solidFill>
        </p:spPr>
        <p:txBody>
          <a:bodyPr rtlCol="0" anchor="ctr">
            <a:noAutofit/>
          </a:bodyPr>
          <a:lstStyle>
            <a:lvl1pPr>
              <a:defRPr>
                <a:latin typeface="+mj-lt"/>
                <a:ea typeface="+mj-ea"/>
                <a:cs typeface="+mj-cs"/>
              </a:defRPr>
            </a:lvl1pPr>
          </a:lstStyle>
          <a:p>
            <a:pPr>
              <a:defRPr/>
            </a:pPr>
            <a:r>
              <a:rPr lang="fr-FR" sz="1600" kern="0" cap="all" dirty="0">
                <a:solidFill>
                  <a:schemeClr val="bg1"/>
                </a:solidFill>
                <a:latin typeface="Avenir LT Std 65 Medium" pitchFamily="34" charset="0"/>
              </a:rPr>
              <a:t>E-billet</a:t>
            </a:r>
          </a:p>
        </p:txBody>
      </p:sp>
      <p:graphicFrame>
        <p:nvGraphicFramePr>
          <p:cNvPr id="7" name="object 11"/>
          <p:cNvGraphicFramePr>
            <a:graphicFrameLocks noGrp="1"/>
          </p:cNvGraphicFramePr>
          <p:nvPr>
            <p:extLst>
              <p:ext uri="{D42A27DB-BD31-4B8C-83A1-F6EECF244321}">
                <p14:modId xmlns:p14="http://schemas.microsoft.com/office/powerpoint/2010/main" val="1831588644"/>
              </p:ext>
            </p:extLst>
          </p:nvPr>
        </p:nvGraphicFramePr>
        <p:xfrm>
          <a:off x="76200" y="770381"/>
          <a:ext cx="5257800" cy="3093595"/>
        </p:xfrm>
        <a:graphic>
          <a:graphicData uri="http://schemas.openxmlformats.org/drawingml/2006/table">
            <a:tbl>
              <a:tblPr firstRow="1" bandRow="1">
                <a:tableStyleId>{2D5ABB26-0587-4C30-8999-92F81FD0307C}</a:tableStyleId>
              </a:tblPr>
              <a:tblGrid>
                <a:gridCol w="14478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487106">
                <a:tc>
                  <a:txBody>
                    <a:bodyPr/>
                    <a:lstStyle/>
                    <a:p>
                      <a:pPr marL="108000">
                        <a:lnSpc>
                          <a:spcPct val="100000"/>
                        </a:lnSpc>
                      </a:pPr>
                      <a:endParaRPr lang="fr-FR" sz="900" dirty="0">
                        <a:solidFill>
                          <a:srgbClr val="FFFFFF"/>
                        </a:solidFill>
                        <a:latin typeface="Avenir LT Std 65 Medium" pitchFamily="34" charset="0"/>
                        <a:cs typeface="Arial"/>
                      </a:endParaRPr>
                    </a:p>
                    <a:p>
                      <a:pPr marL="108000">
                        <a:lnSpc>
                          <a:spcPct val="100000"/>
                        </a:lnSpc>
                      </a:pPr>
                      <a:r>
                        <a:rPr sz="900" dirty="0">
                          <a:solidFill>
                            <a:srgbClr val="FFFFFF"/>
                          </a:solidFill>
                          <a:latin typeface="Avenir LT Std 65 Medium" pitchFamily="34" charset="0"/>
                          <a:cs typeface="Arial"/>
                        </a:rPr>
                        <a:t>BÉNÉ</a:t>
                      </a:r>
                      <a:r>
                        <a:rPr sz="900" spc="5" dirty="0">
                          <a:solidFill>
                            <a:srgbClr val="FFFFFF"/>
                          </a:solidFill>
                          <a:latin typeface="Avenir LT Std 65 Medium" pitchFamily="34" charset="0"/>
                          <a:cs typeface="Arial"/>
                        </a:rPr>
                        <a:t>F</a:t>
                      </a:r>
                      <a:r>
                        <a:rPr sz="900" spc="-15" dirty="0">
                          <a:solidFill>
                            <a:srgbClr val="FFFFFF"/>
                          </a:solidFill>
                          <a:latin typeface="Avenir LT Std 65 Medium" pitchFamily="34" charset="0"/>
                          <a:cs typeface="Arial"/>
                        </a:rPr>
                        <a:t>I</a:t>
                      </a:r>
                      <a:r>
                        <a:rPr sz="900" spc="10" dirty="0">
                          <a:solidFill>
                            <a:srgbClr val="FFFFFF"/>
                          </a:solidFill>
                          <a:latin typeface="Avenir LT Std 65 Medium" pitchFamily="34" charset="0"/>
                          <a:cs typeface="Arial"/>
                        </a:rPr>
                        <a:t>C</a:t>
                      </a:r>
                      <a:r>
                        <a:rPr sz="900" spc="-15" dirty="0">
                          <a:solidFill>
                            <a:srgbClr val="FFFFFF"/>
                          </a:solidFill>
                          <a:latin typeface="Avenir LT Std 65 Medium" pitchFamily="34" charset="0"/>
                          <a:cs typeface="Arial"/>
                        </a:rPr>
                        <a:t>I</a:t>
                      </a:r>
                      <a:r>
                        <a:rPr sz="900" spc="15" dirty="0">
                          <a:solidFill>
                            <a:srgbClr val="FFFFFF"/>
                          </a:solidFill>
                          <a:latin typeface="Avenir LT Std 65 Medium" pitchFamily="34" charset="0"/>
                          <a:cs typeface="Arial"/>
                        </a:rPr>
                        <a:t>A</a:t>
                      </a:r>
                      <a:r>
                        <a:rPr sz="900" spc="-15" dirty="0">
                          <a:solidFill>
                            <a:srgbClr val="FFFFFF"/>
                          </a:solidFill>
                          <a:latin typeface="Avenir LT Std 65 Medium" pitchFamily="34" charset="0"/>
                          <a:cs typeface="Arial"/>
                        </a:rPr>
                        <a:t>I</a:t>
                      </a:r>
                      <a:r>
                        <a:rPr sz="900" dirty="0">
                          <a:solidFill>
                            <a:srgbClr val="FFFFFF"/>
                          </a:solidFill>
                          <a:latin typeface="Avenir LT Std 65 Medium" pitchFamily="34" charset="0"/>
                          <a:cs typeface="Arial"/>
                        </a:rPr>
                        <a:t>RES</a:t>
                      </a:r>
                      <a:endParaRPr sz="900" dirty="0">
                        <a:latin typeface="Avenir LT Std 65 Medium" pitchFamily="34" charset="0"/>
                        <a:cs typeface="Arial"/>
                      </a:endParaRPr>
                    </a:p>
                    <a:p>
                      <a:pPr marL="108000">
                        <a:lnSpc>
                          <a:spcPct val="100000"/>
                        </a:lnSpc>
                      </a:pPr>
                      <a:endParaRPr sz="800" dirty="0">
                        <a:latin typeface="Avenir LT Std 65 Medium" pitchFamily="34" charset="0"/>
                        <a:cs typeface="Times New Roman"/>
                      </a:endParaRPr>
                    </a:p>
                    <a:p>
                      <a:pPr marL="108000">
                        <a:lnSpc>
                          <a:spcPct val="100000"/>
                        </a:lnSpc>
                        <a:spcBef>
                          <a:spcPts val="17"/>
                        </a:spcBef>
                      </a:pPr>
                      <a:endParaRPr sz="1000" dirty="0">
                        <a:latin typeface="Avenir LT Std 65 Medium" pitchFamily="34" charset="0"/>
                        <a:cs typeface="Times New Roman"/>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0" lvl="0" algn="l">
                        <a:lnSpc>
                          <a:spcPct val="100000"/>
                        </a:lnSpc>
                      </a:pPr>
                      <a:r>
                        <a:rPr lang="fr-FR" sz="900" dirty="0">
                          <a:solidFill>
                            <a:schemeClr val="tx1"/>
                          </a:solidFill>
                          <a:latin typeface="Avenir LT Std 35 Light" pitchFamily="34" charset="0"/>
                          <a:cs typeface="Arial"/>
                        </a:rPr>
                        <a:t>Les clients empruntant</a:t>
                      </a:r>
                      <a:r>
                        <a:rPr lang="fr-FR" sz="900" baseline="0" dirty="0">
                          <a:solidFill>
                            <a:schemeClr val="tx1"/>
                          </a:solidFill>
                          <a:latin typeface="Avenir LT Std 35 Light" pitchFamily="34" charset="0"/>
                          <a:cs typeface="Arial"/>
                        </a:rPr>
                        <a:t> un train Rémi ou Rémi Express en correspondance, avant ou après un voyage TGV ou INTERCITÉS </a:t>
                      </a:r>
                      <a:endParaRPr lang="fr-FR" sz="900" dirty="0">
                        <a:solidFill>
                          <a:schemeClr val="tx1"/>
                        </a:solidFill>
                        <a:latin typeface="Avenir LT Std 35 Light" pitchFamily="34" charset="0"/>
                        <a:cs typeface="Arial"/>
                      </a:endParaRPr>
                    </a:p>
                  </a:txBody>
                  <a:tcPr marL="0" marR="0" marT="0" marB="0" anchor="ctr">
                    <a:lnL w="12700" cap="flat" cmpd="sng" algn="ctr">
                      <a:solidFill>
                        <a:schemeClr val="bg1"/>
                      </a:solidFill>
                      <a:prstDash val="solid"/>
                      <a:round/>
                      <a:headEnd type="none" w="med" len="med"/>
                      <a:tailEnd type="none" w="med" len="med"/>
                    </a:lnL>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0"/>
                  </a:ext>
                </a:extLst>
              </a:tr>
              <a:tr h="482392">
                <a:tc>
                  <a:txBody>
                    <a:bodyPr/>
                    <a:lstStyle/>
                    <a:p>
                      <a:pPr marL="108000" marR="140335" indent="0" defTabSz="914400" eaLnBrk="1" fontAlgn="auto" latinLnBrk="0" hangingPunct="1">
                        <a:lnSpc>
                          <a:spcPct val="135700"/>
                        </a:lnSpc>
                        <a:spcBef>
                          <a:spcPts val="0"/>
                        </a:spcBef>
                        <a:spcAft>
                          <a:spcPts val="0"/>
                        </a:spcAft>
                        <a:buClrTx/>
                        <a:buSzTx/>
                        <a:buFontTx/>
                        <a:buNone/>
                        <a:tabLst/>
                        <a:defRPr/>
                      </a:pPr>
                      <a:r>
                        <a:rPr lang="fr-FR" sz="900" spc="-35" dirty="0">
                          <a:solidFill>
                            <a:srgbClr val="FFFFFF"/>
                          </a:solidFill>
                          <a:latin typeface="Avenir LT Std 65 Medium" pitchFamily="34" charset="0"/>
                          <a:cs typeface="Arial"/>
                        </a:rPr>
                        <a:t>A</a:t>
                      </a:r>
                      <a:r>
                        <a:rPr lang="fr-FR" sz="900" spc="-45" dirty="0">
                          <a:solidFill>
                            <a:srgbClr val="FFFFFF"/>
                          </a:solidFill>
                          <a:latin typeface="Avenir LT Std 65 Medium" pitchFamily="34" charset="0"/>
                          <a:cs typeface="Arial"/>
                        </a:rPr>
                        <a:t>V</a:t>
                      </a:r>
                      <a:r>
                        <a:rPr lang="fr-FR" sz="900" dirty="0">
                          <a:solidFill>
                            <a:srgbClr val="FFFFFF"/>
                          </a:solidFill>
                          <a:latin typeface="Avenir LT Std 65 Medium" pitchFamily="34" charset="0"/>
                          <a:cs typeface="Arial"/>
                        </a:rPr>
                        <a:t>AN</a:t>
                      </a:r>
                      <a:r>
                        <a:rPr lang="fr-FR" sz="900" spc="-55" dirty="0">
                          <a:solidFill>
                            <a:srgbClr val="FFFFFF"/>
                          </a:solidFill>
                          <a:latin typeface="Avenir LT Std 65 Medium" pitchFamily="34" charset="0"/>
                          <a:cs typeface="Arial"/>
                        </a:rPr>
                        <a:t>T</a:t>
                      </a:r>
                      <a:r>
                        <a:rPr lang="fr-FR" sz="900" dirty="0">
                          <a:solidFill>
                            <a:srgbClr val="FFFFFF"/>
                          </a:solidFill>
                          <a:latin typeface="Avenir LT Std 65 Medium" pitchFamily="34" charset="0"/>
                          <a:cs typeface="Arial"/>
                        </a:rPr>
                        <a:t>A</a:t>
                      </a:r>
                      <a:r>
                        <a:rPr lang="fr-FR" sz="900" spc="-5" dirty="0">
                          <a:solidFill>
                            <a:srgbClr val="FFFFFF"/>
                          </a:solidFill>
                          <a:latin typeface="Avenir LT Std 65 Medium" pitchFamily="34" charset="0"/>
                          <a:cs typeface="Arial"/>
                        </a:rPr>
                        <a:t>G</a:t>
                      </a:r>
                      <a:r>
                        <a:rPr lang="fr-FR" sz="900" dirty="0">
                          <a:solidFill>
                            <a:srgbClr val="FFFFFF"/>
                          </a:solidFill>
                          <a:latin typeface="Avenir LT Std 65 Medium" pitchFamily="34" charset="0"/>
                          <a:cs typeface="Arial"/>
                        </a:rPr>
                        <a:t>ES</a:t>
                      </a:r>
                      <a:endParaRPr lang="fr-FR" sz="900" dirty="0">
                        <a:latin typeface="Avenir LT Std 65 Medium" pitchFamily="34" charset="0"/>
                        <a:cs typeface="Arial"/>
                      </a:endParaRPr>
                    </a:p>
                    <a:p>
                      <a:pPr marL="108000" marR="140335">
                        <a:lnSpc>
                          <a:spcPct val="135700"/>
                        </a:lnSpc>
                      </a:pPr>
                      <a:endParaRPr sz="900" dirty="0">
                        <a:latin typeface="Avenir LT Std 65 Medium" pitchFamily="34" charset="0"/>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0" marR="22225">
                        <a:lnSpc>
                          <a:spcPct val="110000"/>
                        </a:lnSpc>
                        <a:buNone/>
                        <a:tabLst>
                          <a:tab pos="147955" algn="l"/>
                        </a:tabLst>
                      </a:pPr>
                      <a:r>
                        <a:rPr lang="fr-FR" sz="900" dirty="0">
                          <a:solidFill>
                            <a:schemeClr val="tx1"/>
                          </a:solidFill>
                          <a:latin typeface="Avenir LT Std 35 Light" pitchFamily="34" charset="0"/>
                          <a:cs typeface="Arial"/>
                        </a:rPr>
                        <a:t>L’achat et l’après -vente à distance sont facilités.</a:t>
                      </a:r>
                    </a:p>
                    <a:p>
                      <a:pPr marL="0" marR="22225">
                        <a:lnSpc>
                          <a:spcPct val="110000"/>
                        </a:lnSpc>
                        <a:buNone/>
                        <a:tabLst>
                          <a:tab pos="147955" algn="l"/>
                        </a:tabLst>
                      </a:pPr>
                      <a:r>
                        <a:rPr lang="fr-FR" sz="900" dirty="0">
                          <a:solidFill>
                            <a:schemeClr val="tx1"/>
                          </a:solidFill>
                          <a:latin typeface="Avenir LT Std 35 Light" pitchFamily="34" charset="0"/>
                          <a:cs typeface="Arial"/>
                        </a:rPr>
                        <a:t>La</a:t>
                      </a:r>
                      <a:r>
                        <a:rPr lang="fr-FR" sz="900" baseline="0" dirty="0">
                          <a:solidFill>
                            <a:schemeClr val="tx1"/>
                          </a:solidFill>
                          <a:latin typeface="Avenir LT Std 35 Light" pitchFamily="34" charset="0"/>
                          <a:cs typeface="Arial"/>
                        </a:rPr>
                        <a:t> multi-</a:t>
                      </a:r>
                      <a:r>
                        <a:rPr lang="fr-FR" sz="900" baseline="0" dirty="0" err="1">
                          <a:solidFill>
                            <a:schemeClr val="tx1"/>
                          </a:solidFill>
                          <a:latin typeface="Avenir LT Std 35 Light" pitchFamily="34" charset="0"/>
                          <a:cs typeface="Arial"/>
                        </a:rPr>
                        <a:t>canalité</a:t>
                      </a:r>
                      <a:r>
                        <a:rPr lang="fr-FR" sz="900" baseline="0" dirty="0">
                          <a:solidFill>
                            <a:schemeClr val="tx1"/>
                          </a:solidFill>
                          <a:latin typeface="Avenir LT Std 35 Light" pitchFamily="34" charset="0"/>
                          <a:cs typeface="Arial"/>
                        </a:rPr>
                        <a:t> est améliorée : l’e-billet acheté en gare est échangeable par téléphone et sur internet</a:t>
                      </a:r>
                      <a:endParaRPr sz="900" dirty="0">
                        <a:solidFill>
                          <a:schemeClr val="tx1"/>
                        </a:solidFill>
                        <a:latin typeface="Avenir LT Std 35 Light" pitchFamily="34" charset="0"/>
                        <a:cs typeface="Arial"/>
                      </a:endParaRPr>
                    </a:p>
                  </a:txBody>
                  <a:tcPr marL="0" marR="0" marT="0" marB="0" anchor="ctr">
                    <a:lnL w="12700" cap="flat" cmpd="sng" algn="ctr">
                      <a:solidFill>
                        <a:schemeClr val="bg1"/>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1"/>
                  </a:ext>
                </a:extLst>
              </a:tr>
              <a:tr h="2062563">
                <a:tc>
                  <a:txBody>
                    <a:bodyPr/>
                    <a:lstStyle/>
                    <a:p>
                      <a:pPr marL="108000">
                        <a:lnSpc>
                          <a:spcPct val="100000"/>
                        </a:lnSpc>
                        <a:spcBef>
                          <a:spcPts val="17"/>
                        </a:spcBef>
                      </a:pPr>
                      <a:endParaRPr lang="fr-FR" sz="1000" dirty="0">
                        <a:latin typeface="Avenir LT Std 65 Medium" pitchFamily="34" charset="0"/>
                        <a:cs typeface="Times New Roman"/>
                      </a:endParaRPr>
                    </a:p>
                    <a:p>
                      <a:pPr marL="108000" marR="140335">
                        <a:lnSpc>
                          <a:spcPct val="135700"/>
                        </a:lnSpc>
                      </a:pPr>
                      <a:r>
                        <a:rPr lang="fr-FR" sz="900" spc="5" dirty="0">
                          <a:solidFill>
                            <a:srgbClr val="FFFFFF"/>
                          </a:solidFill>
                          <a:latin typeface="Avenir LT Std 65 Medium" pitchFamily="34" charset="0"/>
                          <a:cs typeface="Arial"/>
                        </a:rPr>
                        <a:t>CAR</a:t>
                      </a:r>
                      <a:r>
                        <a:rPr lang="fr-FR" sz="900" spc="15" dirty="0">
                          <a:solidFill>
                            <a:srgbClr val="FFFFFF"/>
                          </a:solidFill>
                          <a:latin typeface="Avenir LT Std 65 Medium" pitchFamily="34" charset="0"/>
                          <a:cs typeface="Arial"/>
                        </a:rPr>
                        <a:t>A</a:t>
                      </a:r>
                      <a:r>
                        <a:rPr lang="fr-FR" sz="900" spc="5" dirty="0">
                          <a:solidFill>
                            <a:srgbClr val="FFFFFF"/>
                          </a:solidFill>
                          <a:latin typeface="Avenir LT Std 65 Medium" pitchFamily="34" charset="0"/>
                          <a:cs typeface="Arial"/>
                        </a:rPr>
                        <a:t>CT</a:t>
                      </a:r>
                      <a:r>
                        <a:rPr lang="fr-FR" sz="900" spc="15" dirty="0">
                          <a:solidFill>
                            <a:srgbClr val="FFFFFF"/>
                          </a:solidFill>
                          <a:latin typeface="Avenir LT Std 65 Medium" pitchFamily="34" charset="0"/>
                          <a:cs typeface="Arial"/>
                        </a:rPr>
                        <a:t>É</a:t>
                      </a:r>
                      <a:r>
                        <a:rPr lang="fr-FR" sz="900" spc="5" dirty="0">
                          <a:solidFill>
                            <a:srgbClr val="FFFFFF"/>
                          </a:solidFill>
                          <a:latin typeface="Avenir LT Std 65 Medium" pitchFamily="34" charset="0"/>
                          <a:cs typeface="Arial"/>
                        </a:rPr>
                        <a:t>RISTIQ</a:t>
                      </a:r>
                      <a:r>
                        <a:rPr lang="fr-FR" sz="900" spc="15" dirty="0">
                          <a:solidFill>
                            <a:srgbClr val="FFFFFF"/>
                          </a:solidFill>
                          <a:latin typeface="Avenir LT Std 65 Medium" pitchFamily="34" charset="0"/>
                          <a:cs typeface="Arial"/>
                        </a:rPr>
                        <a:t>U</a:t>
                      </a:r>
                      <a:r>
                        <a:rPr lang="fr-FR" sz="900" spc="5" dirty="0">
                          <a:solidFill>
                            <a:srgbClr val="FFFFFF"/>
                          </a:solidFill>
                          <a:latin typeface="Avenir LT Std 65 Medium" pitchFamily="34" charset="0"/>
                          <a:cs typeface="Arial"/>
                        </a:rPr>
                        <a:t>ES </a:t>
                      </a:r>
                      <a:r>
                        <a:rPr lang="fr-FR" sz="900" dirty="0">
                          <a:solidFill>
                            <a:srgbClr val="FFFFFF"/>
                          </a:solidFill>
                          <a:latin typeface="Avenir LT Std 65 Medium" pitchFamily="34" charset="0"/>
                          <a:cs typeface="Arial"/>
                        </a:rPr>
                        <a:t>C</a:t>
                      </a:r>
                      <a:r>
                        <a:rPr lang="fr-FR" sz="900" spc="10" dirty="0">
                          <a:solidFill>
                            <a:srgbClr val="FFFFFF"/>
                          </a:solidFill>
                          <a:latin typeface="Avenir LT Std 65 Medium" pitchFamily="34" charset="0"/>
                          <a:cs typeface="Arial"/>
                        </a:rPr>
                        <a:t>O</a:t>
                      </a:r>
                      <a:r>
                        <a:rPr lang="fr-FR" sz="900" spc="-20" dirty="0">
                          <a:solidFill>
                            <a:srgbClr val="FFFFFF"/>
                          </a:solidFill>
                          <a:latin typeface="Avenir LT Std 65 Medium" pitchFamily="34" charset="0"/>
                          <a:cs typeface="Arial"/>
                        </a:rPr>
                        <a:t>M</a:t>
                      </a:r>
                      <a:r>
                        <a:rPr lang="fr-FR" sz="900" dirty="0">
                          <a:solidFill>
                            <a:srgbClr val="FFFFFF"/>
                          </a:solidFill>
                          <a:latin typeface="Avenir LT Std 65 Medium" pitchFamily="34" charset="0"/>
                          <a:cs typeface="Arial"/>
                        </a:rPr>
                        <a:t>P</a:t>
                      </a:r>
                      <a:r>
                        <a:rPr lang="fr-FR" sz="900" spc="-5" dirty="0">
                          <a:solidFill>
                            <a:srgbClr val="FFFFFF"/>
                          </a:solidFill>
                          <a:latin typeface="Avenir LT Std 65 Medium" pitchFamily="34" charset="0"/>
                          <a:cs typeface="Arial"/>
                        </a:rPr>
                        <a:t>L</a:t>
                      </a:r>
                      <a:r>
                        <a:rPr lang="fr-FR" sz="900" spc="15" dirty="0">
                          <a:solidFill>
                            <a:srgbClr val="FFFFFF"/>
                          </a:solidFill>
                          <a:latin typeface="Avenir LT Std 65 Medium" pitchFamily="34" charset="0"/>
                          <a:cs typeface="Arial"/>
                        </a:rPr>
                        <a:t>É</a:t>
                      </a:r>
                      <a:r>
                        <a:rPr lang="fr-FR" sz="900" spc="-5" dirty="0">
                          <a:solidFill>
                            <a:srgbClr val="FFFFFF"/>
                          </a:solidFill>
                          <a:latin typeface="Avenir LT Std 65 Medium" pitchFamily="34" charset="0"/>
                          <a:cs typeface="Arial"/>
                        </a:rPr>
                        <a:t>M</a:t>
                      </a:r>
                      <a:r>
                        <a:rPr lang="fr-FR" sz="900" dirty="0">
                          <a:solidFill>
                            <a:srgbClr val="FFFFFF"/>
                          </a:solidFill>
                          <a:latin typeface="Avenir LT Std 65 Medium" pitchFamily="34" charset="0"/>
                          <a:cs typeface="Arial"/>
                        </a:rPr>
                        <a:t>EN</a:t>
                      </a:r>
                      <a:r>
                        <a:rPr lang="fr-FR" sz="900" spc="-55" dirty="0">
                          <a:solidFill>
                            <a:srgbClr val="FFFFFF"/>
                          </a:solidFill>
                          <a:latin typeface="Avenir LT Std 65 Medium" pitchFamily="34" charset="0"/>
                          <a:cs typeface="Arial"/>
                        </a:rPr>
                        <a:t>T</a:t>
                      </a:r>
                      <a:r>
                        <a:rPr lang="fr-FR" sz="900" spc="15" dirty="0">
                          <a:solidFill>
                            <a:srgbClr val="FFFFFF"/>
                          </a:solidFill>
                          <a:latin typeface="Avenir LT Std 65 Medium" pitchFamily="34" charset="0"/>
                          <a:cs typeface="Arial"/>
                        </a:rPr>
                        <a:t>A</a:t>
                      </a:r>
                      <a:r>
                        <a:rPr lang="fr-FR" sz="900" spc="-15" dirty="0">
                          <a:solidFill>
                            <a:srgbClr val="FFFFFF"/>
                          </a:solidFill>
                          <a:latin typeface="Avenir LT Std 65 Medium" pitchFamily="34" charset="0"/>
                          <a:cs typeface="Arial"/>
                        </a:rPr>
                        <a:t>I</a:t>
                      </a:r>
                      <a:r>
                        <a:rPr lang="fr-FR" sz="900" dirty="0">
                          <a:solidFill>
                            <a:srgbClr val="FFFFFF"/>
                          </a:solidFill>
                          <a:latin typeface="Avenir LT Std 65 Medium" pitchFamily="34" charset="0"/>
                          <a:cs typeface="Arial"/>
                        </a:rPr>
                        <a:t>RES</a:t>
                      </a:r>
                      <a:endParaRPr lang="fr-FR" sz="900" dirty="0">
                        <a:latin typeface="Avenir LT Std 65 Medium" pitchFamily="34" charset="0"/>
                        <a:cs typeface="Arial"/>
                      </a:endParaRPr>
                    </a:p>
                    <a:p>
                      <a:pPr marL="108000" marR="140335">
                        <a:lnSpc>
                          <a:spcPct val="135700"/>
                        </a:lnSpc>
                      </a:pPr>
                      <a:endParaRPr sz="900" dirty="0">
                        <a:latin typeface="Avenir LT Std 65 Medium" pitchFamily="34" charset="0"/>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E1E78"/>
                    </a:solidFill>
                  </a:tcPr>
                </a:tc>
                <a:tc>
                  <a:txBody>
                    <a:bodyPr/>
                    <a:lstStyle/>
                    <a:p>
                      <a:pPr marL="0" marR="40640">
                        <a:lnSpc>
                          <a:spcPct val="110000"/>
                        </a:lnSpc>
                        <a:buNone/>
                        <a:tabLst>
                          <a:tab pos="173990" algn="l"/>
                        </a:tabLst>
                      </a:pPr>
                      <a:endParaRPr lang="fr-FR" sz="900" baseline="0" dirty="0">
                        <a:solidFill>
                          <a:schemeClr val="tx1"/>
                        </a:solidFill>
                        <a:latin typeface="Avenir LT Std 35 Light" pitchFamily="34" charset="0"/>
                        <a:cs typeface="Arial"/>
                      </a:endParaRPr>
                    </a:p>
                    <a:p>
                      <a:pPr marL="0" marR="40640">
                        <a:lnSpc>
                          <a:spcPct val="110000"/>
                        </a:lnSpc>
                        <a:buNone/>
                        <a:tabLst>
                          <a:tab pos="173990" algn="l"/>
                        </a:tabLst>
                      </a:pPr>
                      <a:r>
                        <a:rPr lang="fr-FR" sz="900" baseline="0" dirty="0">
                          <a:solidFill>
                            <a:schemeClr val="tx1"/>
                          </a:solidFill>
                          <a:latin typeface="Avenir LT Std 35 Light" pitchFamily="34" charset="0"/>
                          <a:cs typeface="Arial"/>
                        </a:rPr>
                        <a:t>Les parcours e-billet Rémi sont disponibles en correspondance sur les gares suivantes :</a:t>
                      </a:r>
                    </a:p>
                    <a:p>
                      <a:pPr marL="0" marR="40640">
                        <a:lnSpc>
                          <a:spcPct val="110000"/>
                        </a:lnSpc>
                        <a:buNone/>
                        <a:tabLst>
                          <a:tab pos="173990" algn="l"/>
                        </a:tabLst>
                      </a:pPr>
                      <a:endParaRPr lang="fr-FR" sz="900" baseline="0" dirty="0">
                        <a:solidFill>
                          <a:schemeClr val="tx1"/>
                        </a:solidFill>
                        <a:latin typeface="Avenir LT Std 35 Light" pitchFamily="34" charset="0"/>
                        <a:cs typeface="Arial"/>
                      </a:endParaRPr>
                    </a:p>
                    <a:p>
                      <a:pPr marL="171450" marR="40640" indent="-171450">
                        <a:lnSpc>
                          <a:spcPct val="110000"/>
                        </a:lnSpc>
                        <a:buFontTx/>
                        <a:buChar char="-"/>
                        <a:tabLst>
                          <a:tab pos="173990" algn="l"/>
                        </a:tabLst>
                      </a:pPr>
                      <a:r>
                        <a:rPr lang="fr-FR" sz="900" baseline="0" dirty="0">
                          <a:solidFill>
                            <a:schemeClr val="tx1"/>
                          </a:solidFill>
                          <a:latin typeface="Avenir LT Std 35 Light" pitchFamily="34" charset="0"/>
                          <a:cs typeface="Arial"/>
                        </a:rPr>
                        <a:t>Tours, St Pierre des Corps, Blois, Orléans, Les Aubrais, Vierzon, Bourges, Châteauroux.</a:t>
                      </a:r>
                    </a:p>
                    <a:p>
                      <a:pPr marL="171450" marR="40640" indent="-171450">
                        <a:lnSpc>
                          <a:spcPct val="110000"/>
                        </a:lnSpc>
                        <a:buFontTx/>
                        <a:buChar char="-"/>
                        <a:tabLst>
                          <a:tab pos="173990" algn="l"/>
                        </a:tabLst>
                      </a:pPr>
                      <a:r>
                        <a:rPr lang="fr-FR" sz="900" baseline="0" dirty="0">
                          <a:solidFill>
                            <a:schemeClr val="tx1"/>
                          </a:solidFill>
                          <a:latin typeface="Avenir LT Std 35 Light" pitchFamily="34" charset="0"/>
                          <a:cs typeface="Arial"/>
                        </a:rPr>
                        <a:t>Les tarifs proposés sont ceux du service e-billet (billets issus de la gamme nationale).</a:t>
                      </a:r>
                    </a:p>
                    <a:p>
                      <a:pPr marL="171450" marR="40640" indent="-171450">
                        <a:lnSpc>
                          <a:spcPct val="110000"/>
                        </a:lnSpc>
                        <a:buFontTx/>
                        <a:buChar char="-"/>
                        <a:tabLst>
                          <a:tab pos="173990" algn="l"/>
                        </a:tabLst>
                      </a:pPr>
                      <a:r>
                        <a:rPr lang="fr-FR" sz="900" baseline="0" dirty="0">
                          <a:solidFill>
                            <a:schemeClr val="tx1"/>
                          </a:solidFill>
                          <a:latin typeface="Avenir LT Std 35 Light" pitchFamily="34" charset="0"/>
                          <a:cs typeface="Arial"/>
                        </a:rPr>
                        <a:t>Les titres régionaux (TER Bac +, Printemps de Bourges, Rendez-vous de l’histoire, </a:t>
                      </a:r>
                      <a:r>
                        <a:rPr lang="fr-FR" sz="900" baseline="0" dirty="0" err="1">
                          <a:solidFill>
                            <a:schemeClr val="tx1"/>
                          </a:solidFill>
                          <a:latin typeface="Avenir LT Std 35 Light" pitchFamily="34" charset="0"/>
                          <a:cs typeface="Arial"/>
                        </a:rPr>
                        <a:t>Loisirys</a:t>
                      </a:r>
                      <a:r>
                        <a:rPr lang="fr-FR" sz="900" baseline="0" dirty="0">
                          <a:solidFill>
                            <a:schemeClr val="tx1"/>
                          </a:solidFill>
                          <a:latin typeface="Avenir LT Std 35 Light" pitchFamily="34" charset="0"/>
                          <a:cs typeface="Arial"/>
                        </a:rPr>
                        <a:t>….) ne sont pas proposés.</a:t>
                      </a:r>
                    </a:p>
                    <a:p>
                      <a:pPr marL="171450" marR="40640" indent="-171450">
                        <a:lnSpc>
                          <a:spcPct val="110000"/>
                        </a:lnSpc>
                        <a:buFontTx/>
                        <a:buChar char="-"/>
                        <a:tabLst>
                          <a:tab pos="173990" algn="l"/>
                        </a:tabLst>
                      </a:pPr>
                      <a:r>
                        <a:rPr lang="fr-FR" sz="900" baseline="0" dirty="0">
                          <a:solidFill>
                            <a:schemeClr val="tx1"/>
                          </a:solidFill>
                          <a:latin typeface="Avenir LT Std 35 Light" pitchFamily="34" charset="0"/>
                          <a:cs typeface="Arial"/>
                        </a:rPr>
                        <a:t>L’e-billet est uniquement valable pour le train, la date, la classe et le parcours désignés, y compris pour le trajet  en train Rémi, Rémi Express et </a:t>
                      </a:r>
                      <a:r>
                        <a:rPr lang="fr-FR" sz="900" baseline="0" dirty="0" err="1">
                          <a:solidFill>
                            <a:schemeClr val="tx1"/>
                          </a:solidFill>
                          <a:latin typeface="Avenir LT Std 35 Light" pitchFamily="34" charset="0"/>
                          <a:cs typeface="Arial"/>
                        </a:rPr>
                        <a:t>Intercités</a:t>
                      </a:r>
                      <a:r>
                        <a:rPr lang="fr-FR" sz="900" baseline="0" dirty="0">
                          <a:solidFill>
                            <a:schemeClr val="tx1"/>
                          </a:solidFill>
                          <a:latin typeface="Avenir LT Std 35 Light" pitchFamily="34" charset="0"/>
                          <a:cs typeface="Arial"/>
                        </a:rPr>
                        <a:t>.</a:t>
                      </a:r>
                      <a:endParaRPr lang="fr-FR" sz="900" dirty="0">
                        <a:solidFill>
                          <a:schemeClr val="tx1"/>
                        </a:solidFill>
                        <a:latin typeface="Avenir LT Std 35 Light" pitchFamily="34" charset="0"/>
                        <a:cs typeface="Arial"/>
                      </a:endParaRPr>
                    </a:p>
                  </a:txBody>
                  <a:tcPr marL="0" marR="0" marT="0" marB="0">
                    <a:lnL w="12700" cap="flat" cmpd="sng" algn="ctr">
                      <a:solidFill>
                        <a:schemeClr val="bg1"/>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 name="Espace réservé du numéro de diapositive 1"/>
          <p:cNvSpPr>
            <a:spLocks noGrp="1"/>
          </p:cNvSpPr>
          <p:nvPr>
            <p:ph type="sldNum" sz="quarter" idx="7"/>
          </p:nvPr>
        </p:nvSpPr>
        <p:spPr>
          <a:xfrm>
            <a:off x="3840481" y="7325628"/>
            <a:ext cx="1226820" cy="169277"/>
          </a:xfrm>
        </p:spPr>
        <p:txBody>
          <a:bodyPr/>
          <a:lstStyle/>
          <a:p>
            <a:fld id="{B6F15528-21DE-4FAA-801E-634DDDAF4B2B}" type="slidenum">
              <a:rPr lang="fr-FR" sz="1100" smtClean="0"/>
              <a:t>33</a:t>
            </a:fld>
            <a:endParaRPr lang="fr-FR" sz="1100" dirty="0"/>
          </a:p>
        </p:txBody>
      </p:sp>
      <p:sp>
        <p:nvSpPr>
          <p:cNvPr id="5" name="object 5"/>
          <p:cNvSpPr/>
          <p:nvPr/>
        </p:nvSpPr>
        <p:spPr>
          <a:xfrm>
            <a:off x="1698497" y="7681035"/>
            <a:ext cx="2000250" cy="0"/>
          </a:xfrm>
          <a:custGeom>
            <a:avLst/>
            <a:gdLst/>
            <a:ahLst/>
            <a:cxnLst/>
            <a:rect l="l" t="t" r="r" b="b"/>
            <a:pathLst>
              <a:path w="2000250">
                <a:moveTo>
                  <a:pt x="0" y="0"/>
                </a:moveTo>
                <a:lnTo>
                  <a:pt x="1999742" y="0"/>
                </a:lnTo>
              </a:path>
            </a:pathLst>
          </a:custGeom>
          <a:ln w="18287">
            <a:solidFill>
              <a:srgbClr val="000000"/>
            </a:solidFill>
          </a:ln>
        </p:spPr>
        <p:txBody>
          <a:bodyPr wrap="square" lIns="0" tIns="0" rIns="0" bIns="0" rtlCol="0"/>
          <a:lstStyle/>
          <a:p>
            <a:endParaRPr/>
          </a:p>
        </p:txBody>
      </p:sp>
      <p:sp>
        <p:nvSpPr>
          <p:cNvPr id="6" name="object 14"/>
          <p:cNvSpPr/>
          <p:nvPr/>
        </p:nvSpPr>
        <p:spPr>
          <a:xfrm>
            <a:off x="178435" y="4092576"/>
            <a:ext cx="5003165" cy="285559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871036043"/>
              </p:ext>
            </p:extLst>
          </p:nvPr>
        </p:nvGraphicFramePr>
        <p:xfrm>
          <a:off x="76200" y="1044575"/>
          <a:ext cx="5181600" cy="4341876"/>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1778000">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548132">
                <a:tc>
                  <a:txBody>
                    <a:bodyPr/>
                    <a:lstStyle/>
                    <a:p>
                      <a:endParaRPr lang="fr-FR" sz="1000" b="0" dirty="0">
                        <a:latin typeface="Avenir LT Std 65 Medium" pitchFamily="34" charset="0"/>
                      </a:endParaRPr>
                    </a:p>
                  </a:txBody>
                  <a:tcPr anchor="ctr">
                    <a:lnL w="12700" cap="flat" cmpd="sng" algn="ctr">
                      <a:solidFill>
                        <a:srgbClr val="6E1E78"/>
                      </a:solidFill>
                      <a:prstDash val="solid"/>
                      <a:round/>
                      <a:headEnd type="none" w="med" len="med"/>
                      <a:tailEnd type="none" w="med" len="med"/>
                    </a:lnL>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r>
                        <a:rPr lang="fr-FR" sz="1000" b="0" dirty="0">
                          <a:latin typeface="Avenir LT Std 65 Medium" pitchFamily="34" charset="0"/>
                        </a:rPr>
                        <a:t>E-BILLET</a:t>
                      </a:r>
                    </a:p>
                  </a:txBody>
                  <a:tcPr anchor="ct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tc>
                  <a:txBody>
                    <a:bodyPr/>
                    <a:lstStyle/>
                    <a:p>
                      <a:r>
                        <a:rPr lang="fr-FR" sz="1000" b="0" dirty="0">
                          <a:latin typeface="Avenir LT Std 65 Medium" pitchFamily="34" charset="0"/>
                        </a:rPr>
                        <a:t>BILLET</a:t>
                      </a:r>
                      <a:r>
                        <a:rPr lang="fr-FR" sz="1000" b="0" baseline="0" dirty="0">
                          <a:latin typeface="Avenir LT Std 65 Medium" pitchFamily="34" charset="0"/>
                        </a:rPr>
                        <a:t> IMPRIMÉ TER</a:t>
                      </a:r>
                      <a:endParaRPr lang="fr-FR" sz="1000" b="0" dirty="0">
                        <a:latin typeface="Avenir LT Std 65 Medium" pitchFamily="34" charset="0"/>
                      </a:endParaRPr>
                    </a:p>
                  </a:txBody>
                  <a:tcPr anchor="ctr">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rgbClr val="6E1E78"/>
                    </a:solidFill>
                  </a:tcPr>
                </a:tc>
                <a:extLst>
                  <a:ext uri="{0D108BD9-81ED-4DB2-BD59-A6C34878D82A}">
                    <a16:rowId xmlns:a16="http://schemas.microsoft.com/office/drawing/2014/main" val="10000"/>
                  </a:ext>
                </a:extLst>
              </a:tr>
              <a:tr h="548132">
                <a:tc>
                  <a:txBody>
                    <a:bodyPr/>
                    <a:lstStyle/>
                    <a:p>
                      <a:r>
                        <a:rPr lang="fr-FR" sz="900" dirty="0">
                          <a:latin typeface="Avenir LT Std 35 Light" pitchFamily="34" charset="0"/>
                        </a:rPr>
                        <a:t>Avantage majeur en termes d’usages</a:t>
                      </a:r>
                    </a:p>
                    <a:p>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Correspondance possible avec Voyages ou INTERCITÉS</a:t>
                      </a:r>
                      <a:r>
                        <a:rPr lang="fr-FR" sz="900" baseline="0" dirty="0">
                          <a:latin typeface="Avenir LT Std 35 Light" pitchFamily="34" charset="0"/>
                        </a:rPr>
                        <a:t> : voyage de bout en bout</a:t>
                      </a:r>
                      <a:r>
                        <a:rPr lang="fr-FR" sz="900" dirty="0">
                          <a:latin typeface="Avenir LT Std 35 Light" pitchFamily="34" charset="0"/>
                        </a:rPr>
                        <a:t> </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Souplesse d’accès</a:t>
                      </a:r>
                      <a:r>
                        <a:rPr lang="fr-FR" sz="900" baseline="0" dirty="0">
                          <a:latin typeface="Avenir LT Std 35 Light" pitchFamily="34" charset="0"/>
                        </a:rPr>
                        <a:t> : billet valable 1 jour</a:t>
                      </a:r>
                    </a:p>
                    <a:p>
                      <a:r>
                        <a:rPr lang="fr-FR" sz="900" baseline="0" dirty="0">
                          <a:latin typeface="Avenir LT Std 35 Light" pitchFamily="34" charset="0"/>
                        </a:rPr>
                        <a:t>(sauf tarif spécifique valable sur un train donné)</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48132">
                <a:tc>
                  <a:txBody>
                    <a:bodyPr/>
                    <a:lstStyle/>
                    <a:p>
                      <a:r>
                        <a:rPr lang="fr-FR" sz="900" dirty="0">
                          <a:latin typeface="Avenir LT Std 35 Light" pitchFamily="34" charset="0"/>
                        </a:rPr>
                        <a:t>Conditions d’utilisation et d’après-vente</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Emprunt obligatoire des trains indiqués sur le titre (mais billet échangeable et remboursable selon les conditions du tarif)</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Non échangeable et non remboursable</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8132">
                <a:tc>
                  <a:txBody>
                    <a:bodyPr/>
                    <a:lstStyle/>
                    <a:p>
                      <a:r>
                        <a:rPr lang="fr-FR" sz="900" dirty="0">
                          <a:latin typeface="Avenir LT Std 35 Light" pitchFamily="34" charset="0"/>
                        </a:rPr>
                        <a:t>Où acheter</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Site et application oui </a:t>
                      </a:r>
                      <a:r>
                        <a:rPr lang="fr-FR" sz="900" dirty="0" err="1">
                          <a:latin typeface="Avenir LT Std 35 Light" pitchFamily="34" charset="0"/>
                        </a:rPr>
                        <a:t>sncf</a:t>
                      </a:r>
                      <a:r>
                        <a:rPr lang="fr-FR" sz="900" dirty="0">
                          <a:latin typeface="Avenir LT Std 35 Light" pitchFamily="34" charset="0"/>
                        </a:rPr>
                        <a:t>,</a:t>
                      </a:r>
                      <a:r>
                        <a:rPr lang="fr-FR" sz="900" baseline="0" dirty="0">
                          <a:latin typeface="Avenir LT Std 35 Light" pitchFamily="34" charset="0"/>
                        </a:rPr>
                        <a:t> guichets, boutiques, agences de voyage, Ligne Directe, BLS pour les clients FIDÉLISÉS et ENCARTÉS</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Site Internet  Rémi – Centre-</a:t>
                      </a:r>
                      <a:r>
                        <a:rPr lang="fr-FR" sz="900" baseline="0" dirty="0">
                          <a:latin typeface="Avenir LT Std 35 Light" pitchFamily="34" charset="0"/>
                        </a:rPr>
                        <a:t> Val de Loire</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8132">
                <a:tc>
                  <a:txBody>
                    <a:bodyPr/>
                    <a:lstStyle/>
                    <a:p>
                      <a:r>
                        <a:rPr lang="fr-FR" sz="900" dirty="0">
                          <a:latin typeface="Avenir LT Std 35 Light" pitchFamily="34" charset="0"/>
                        </a:rPr>
                        <a:t>Support</a:t>
                      </a:r>
                      <a:r>
                        <a:rPr lang="fr-FR" sz="900" baseline="0" dirty="0">
                          <a:latin typeface="Avenir LT Std 35 Light" pitchFamily="34" charset="0"/>
                        </a:rPr>
                        <a:t> de titre</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Carte Programme</a:t>
                      </a:r>
                      <a:r>
                        <a:rPr lang="fr-FR" sz="900" baseline="0" dirty="0">
                          <a:latin typeface="Avenir LT Std 35 Light" pitchFamily="34" charset="0"/>
                        </a:rPr>
                        <a:t> Voyageur, Forfait mensuel ou hebdo, smartphone : ou la confirmation e-billet</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Billet imprimé format A4</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48132">
                <a:tc>
                  <a:txBody>
                    <a:bodyPr/>
                    <a:lstStyle/>
                    <a:p>
                      <a:r>
                        <a:rPr lang="fr-FR" sz="900" dirty="0">
                          <a:latin typeface="Avenir LT Std 35 Light" pitchFamily="34" charset="0"/>
                        </a:rPr>
                        <a:t>Parcours</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TGV</a:t>
                      </a:r>
                      <a:r>
                        <a:rPr lang="fr-FR" sz="900" baseline="0" dirty="0">
                          <a:latin typeface="Avenir LT Std 35 Light" pitchFamily="34" charset="0"/>
                        </a:rPr>
                        <a:t> / INTERCITÉS avec correspondance TER ou INTERCITÉS</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Trains Rémi</a:t>
                      </a:r>
                      <a:r>
                        <a:rPr lang="fr-FR" sz="900" baseline="0" dirty="0">
                          <a:latin typeface="Avenir LT Std 35 Light" pitchFamily="34" charset="0"/>
                        </a:rPr>
                        <a:t> , Rémi Express sans réservation et autocars TER/REMI</a:t>
                      </a:r>
                      <a:endParaRPr lang="fr-FR" sz="900" dirty="0">
                        <a:latin typeface="Avenir LT Std 35 Light" pitchFamily="34" charset="0"/>
                      </a:endParaRP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48132">
                <a:tc>
                  <a:txBody>
                    <a:bodyPr/>
                    <a:lstStyle/>
                    <a:p>
                      <a:r>
                        <a:rPr lang="fr-FR" sz="900" dirty="0">
                          <a:latin typeface="Avenir LT Std 35 Light" pitchFamily="34" charset="0"/>
                        </a:rPr>
                        <a:t>Tarifs proposés</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Une partie des tarifs nationaux</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tc>
                  <a:txBody>
                    <a:bodyPr/>
                    <a:lstStyle/>
                    <a:p>
                      <a:r>
                        <a:rPr lang="fr-FR" sz="900" dirty="0">
                          <a:latin typeface="Avenir LT Std 35 Light" pitchFamily="34" charset="0"/>
                        </a:rPr>
                        <a:t>Les principaux tarifs nationaux + la majorité des titres régionaux</a:t>
                      </a:r>
                    </a:p>
                  </a:txBody>
                  <a:tcPr>
                    <a:lnL w="12700" cap="flat" cmpd="sng" algn="ctr">
                      <a:solidFill>
                        <a:srgbClr val="6E1E78"/>
                      </a:solidFill>
                      <a:prstDash val="solid"/>
                      <a:round/>
                      <a:headEnd type="none" w="med" len="med"/>
                      <a:tailEnd type="none" w="med" len="med"/>
                    </a:lnL>
                    <a:lnR w="12700" cap="flat" cmpd="sng" algn="ctr">
                      <a:solidFill>
                        <a:srgbClr val="6E1E78"/>
                      </a:solidFill>
                      <a:prstDash val="solid"/>
                      <a:round/>
                      <a:headEnd type="none" w="med" len="med"/>
                      <a:tailEnd type="none" w="med" len="med"/>
                    </a:lnR>
                    <a:lnT w="12700" cap="flat" cmpd="sng" algn="ctr">
                      <a:solidFill>
                        <a:srgbClr val="6E1E78"/>
                      </a:solidFill>
                      <a:prstDash val="solid"/>
                      <a:round/>
                      <a:headEnd type="none" w="med" len="med"/>
                      <a:tailEnd type="none" w="med" len="med"/>
                    </a:lnT>
                    <a:lnB w="12700" cap="flat" cmpd="sng" algn="ctr">
                      <a:solidFill>
                        <a:srgbClr val="6E1E78"/>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3" name="object 12"/>
          <p:cNvSpPr txBox="1"/>
          <p:nvPr/>
        </p:nvSpPr>
        <p:spPr>
          <a:xfrm>
            <a:off x="76200" y="206375"/>
            <a:ext cx="5181600" cy="246221"/>
          </a:xfrm>
          <a:prstGeom prst="rect">
            <a:avLst/>
          </a:prstGeom>
          <a:solidFill>
            <a:srgbClr val="6E1E78"/>
          </a:solidFill>
        </p:spPr>
        <p:txBody>
          <a:bodyPr vert="horz" wrap="square" lIns="0" tIns="0" rIns="0" bIns="0" rtlCol="0">
            <a:spAutoFit/>
          </a:bodyPr>
          <a:lstStyle/>
          <a:p>
            <a:pPr marL="12700">
              <a:lnSpc>
                <a:spcPct val="100000"/>
              </a:lnSpc>
            </a:pPr>
            <a:r>
              <a:rPr lang="fr-FR" sz="1600" spc="-45" dirty="0">
                <a:solidFill>
                  <a:schemeClr val="bg1"/>
                </a:solidFill>
                <a:latin typeface="Avenir LT Std 65 Medium" pitchFamily="34" charset="0"/>
                <a:cs typeface="Arial"/>
              </a:rPr>
              <a:t>C</a:t>
            </a:r>
            <a:r>
              <a:rPr lang="fr-FR" sz="1600" spc="-30" dirty="0">
                <a:solidFill>
                  <a:schemeClr val="bg1"/>
                </a:solidFill>
                <a:latin typeface="Avenir LT Std 65 Medium" pitchFamily="34" charset="0"/>
                <a:cs typeface="Arial"/>
              </a:rPr>
              <a:t>O</a:t>
            </a:r>
            <a:r>
              <a:rPr lang="fr-FR" sz="1600" spc="-50" dirty="0">
                <a:solidFill>
                  <a:schemeClr val="bg1"/>
                </a:solidFill>
                <a:latin typeface="Avenir LT Std 65 Medium" pitchFamily="34" charset="0"/>
                <a:cs typeface="Arial"/>
              </a:rPr>
              <a:t>M</a:t>
            </a:r>
            <a:r>
              <a:rPr lang="fr-FR" sz="1600" spc="-30" dirty="0">
                <a:solidFill>
                  <a:schemeClr val="bg1"/>
                </a:solidFill>
                <a:latin typeface="Avenir LT Std 65 Medium" pitchFamily="34" charset="0"/>
                <a:cs typeface="Arial"/>
              </a:rPr>
              <a:t>P</a:t>
            </a:r>
            <a:r>
              <a:rPr lang="fr-FR" sz="1600" spc="-40" dirty="0">
                <a:solidFill>
                  <a:schemeClr val="bg1"/>
                </a:solidFill>
                <a:latin typeface="Avenir LT Std 65 Medium" pitchFamily="34" charset="0"/>
                <a:cs typeface="Arial"/>
              </a:rPr>
              <a:t>A</a:t>
            </a:r>
            <a:r>
              <a:rPr lang="fr-FR" sz="1600" spc="-25" dirty="0">
                <a:solidFill>
                  <a:schemeClr val="bg1"/>
                </a:solidFill>
                <a:latin typeface="Avenir LT Std 65 Medium" pitchFamily="34" charset="0"/>
                <a:cs typeface="Arial"/>
              </a:rPr>
              <a:t>R</a:t>
            </a:r>
            <a:r>
              <a:rPr lang="fr-FR" sz="1600" spc="-40" dirty="0">
                <a:solidFill>
                  <a:schemeClr val="bg1"/>
                </a:solidFill>
                <a:latin typeface="Avenir LT Std 65 Medium" pitchFamily="34" charset="0"/>
                <a:cs typeface="Arial"/>
              </a:rPr>
              <a:t>A</a:t>
            </a:r>
            <a:r>
              <a:rPr lang="fr-FR" sz="1600" spc="-20" dirty="0">
                <a:solidFill>
                  <a:schemeClr val="bg1"/>
                </a:solidFill>
                <a:latin typeface="Avenir LT Std 65 Medium" pitchFamily="34" charset="0"/>
                <a:cs typeface="Arial"/>
              </a:rPr>
              <a:t>T</a:t>
            </a:r>
            <a:r>
              <a:rPr lang="fr-FR" sz="1600" spc="-15" dirty="0">
                <a:solidFill>
                  <a:schemeClr val="bg1"/>
                </a:solidFill>
                <a:latin typeface="Avenir LT Std 65 Medium" pitchFamily="34" charset="0"/>
                <a:cs typeface="Arial"/>
              </a:rPr>
              <a:t>IF </a:t>
            </a:r>
            <a:r>
              <a:rPr lang="fr-FR" sz="1600" spc="-35" dirty="0">
                <a:solidFill>
                  <a:schemeClr val="bg1"/>
                </a:solidFill>
                <a:latin typeface="Avenir LT Std 65 Medium" pitchFamily="34" charset="0"/>
                <a:cs typeface="Arial"/>
              </a:rPr>
              <a:t>E</a:t>
            </a:r>
            <a:r>
              <a:rPr lang="fr-FR" sz="1600" spc="-25" dirty="0">
                <a:solidFill>
                  <a:schemeClr val="bg1"/>
                </a:solidFill>
                <a:latin typeface="Avenir LT Std 65 Medium" pitchFamily="34" charset="0"/>
                <a:cs typeface="Arial"/>
              </a:rPr>
              <a:t>-B</a:t>
            </a:r>
            <a:r>
              <a:rPr lang="fr-FR" sz="1600" spc="-15" dirty="0">
                <a:solidFill>
                  <a:schemeClr val="bg1"/>
                </a:solidFill>
                <a:latin typeface="Avenir LT Std 65 Medium" pitchFamily="34" charset="0"/>
                <a:cs typeface="Arial"/>
              </a:rPr>
              <a:t>ILL</a:t>
            </a:r>
            <a:r>
              <a:rPr lang="fr-FR" sz="1600" spc="-40" dirty="0">
                <a:solidFill>
                  <a:schemeClr val="bg1"/>
                </a:solidFill>
                <a:latin typeface="Avenir LT Std 65 Medium" pitchFamily="34" charset="0"/>
                <a:cs typeface="Arial"/>
              </a:rPr>
              <a:t>E</a:t>
            </a:r>
            <a:r>
              <a:rPr lang="fr-FR" sz="1600" spc="-15" dirty="0">
                <a:solidFill>
                  <a:schemeClr val="bg1"/>
                </a:solidFill>
                <a:latin typeface="Avenir LT Std 65 Medium" pitchFamily="34" charset="0"/>
                <a:cs typeface="Arial"/>
              </a:rPr>
              <a:t>T /</a:t>
            </a:r>
            <a:r>
              <a:rPr lang="fr-FR" sz="1600" spc="-25" dirty="0">
                <a:solidFill>
                  <a:schemeClr val="bg1"/>
                </a:solidFill>
                <a:latin typeface="Avenir LT Std 65 Medium" pitchFamily="34" charset="0"/>
                <a:cs typeface="Arial"/>
              </a:rPr>
              <a:t> </a:t>
            </a:r>
            <a:r>
              <a:rPr lang="fr-FR" sz="1600" spc="-35" dirty="0">
                <a:solidFill>
                  <a:schemeClr val="bg1"/>
                </a:solidFill>
                <a:latin typeface="Avenir LT Std 65 Medium" pitchFamily="34" charset="0"/>
                <a:cs typeface="Arial"/>
              </a:rPr>
              <a:t>BI</a:t>
            </a:r>
            <a:r>
              <a:rPr lang="fr-FR" sz="1600" spc="-15" dirty="0">
                <a:solidFill>
                  <a:schemeClr val="bg1"/>
                </a:solidFill>
                <a:latin typeface="Avenir LT Std 65 Medium" pitchFamily="34" charset="0"/>
                <a:cs typeface="Arial"/>
              </a:rPr>
              <a:t>LL</a:t>
            </a:r>
            <a:r>
              <a:rPr lang="fr-FR" sz="1600" spc="-40" dirty="0">
                <a:solidFill>
                  <a:schemeClr val="bg1"/>
                </a:solidFill>
                <a:latin typeface="Avenir LT Std 65 Medium" pitchFamily="34" charset="0"/>
                <a:cs typeface="Arial"/>
              </a:rPr>
              <a:t>E</a:t>
            </a:r>
            <a:r>
              <a:rPr lang="fr-FR" sz="1600" spc="-15" dirty="0">
                <a:solidFill>
                  <a:schemeClr val="bg1"/>
                </a:solidFill>
                <a:latin typeface="Avenir LT Std 65 Medium" pitchFamily="34" charset="0"/>
                <a:cs typeface="Arial"/>
              </a:rPr>
              <a:t>T I</a:t>
            </a:r>
            <a:r>
              <a:rPr lang="fr-FR" sz="1600" spc="-50" dirty="0">
                <a:solidFill>
                  <a:schemeClr val="bg1"/>
                </a:solidFill>
                <a:latin typeface="Avenir LT Std 65 Medium" pitchFamily="34" charset="0"/>
                <a:cs typeface="Arial"/>
              </a:rPr>
              <a:t>M</a:t>
            </a:r>
            <a:r>
              <a:rPr lang="fr-FR" sz="1600" spc="-30" dirty="0">
                <a:solidFill>
                  <a:schemeClr val="bg1"/>
                </a:solidFill>
                <a:latin typeface="Avenir LT Std 65 Medium" pitchFamily="34" charset="0"/>
                <a:cs typeface="Arial"/>
              </a:rPr>
              <a:t>P</a:t>
            </a:r>
            <a:r>
              <a:rPr lang="fr-FR" sz="1600" spc="-25" dirty="0">
                <a:solidFill>
                  <a:schemeClr val="bg1"/>
                </a:solidFill>
                <a:latin typeface="Avenir LT Std 65 Medium" pitchFamily="34" charset="0"/>
                <a:cs typeface="Arial"/>
              </a:rPr>
              <a:t>R</a:t>
            </a:r>
            <a:r>
              <a:rPr lang="fr-FR" sz="1600" spc="-15" dirty="0">
                <a:solidFill>
                  <a:schemeClr val="bg1"/>
                </a:solidFill>
                <a:latin typeface="Avenir LT Std 65 Medium" pitchFamily="34" charset="0"/>
                <a:cs typeface="Arial"/>
              </a:rPr>
              <a:t>I</a:t>
            </a:r>
            <a:r>
              <a:rPr lang="fr-FR" sz="1600" spc="-50" dirty="0">
                <a:solidFill>
                  <a:schemeClr val="bg1"/>
                </a:solidFill>
                <a:latin typeface="Avenir LT Std 65 Medium" pitchFamily="34" charset="0"/>
                <a:cs typeface="Arial"/>
              </a:rPr>
              <a:t>M</a:t>
            </a:r>
            <a:r>
              <a:rPr lang="fr-FR" sz="1600" spc="-25" dirty="0">
                <a:solidFill>
                  <a:schemeClr val="bg1"/>
                </a:solidFill>
                <a:latin typeface="Avenir LT Std 65 Medium" pitchFamily="34" charset="0"/>
                <a:cs typeface="Arial"/>
              </a:rPr>
              <a:t>É</a:t>
            </a:r>
            <a:r>
              <a:rPr lang="fr-FR" sz="1600" spc="-20" dirty="0">
                <a:solidFill>
                  <a:schemeClr val="bg1"/>
                </a:solidFill>
                <a:latin typeface="Avenir LT Std 65 Medium" pitchFamily="34" charset="0"/>
                <a:cs typeface="Arial"/>
              </a:rPr>
              <a:t>  REMI</a:t>
            </a:r>
            <a:endParaRPr lang="fr-FR" sz="1600" dirty="0">
              <a:solidFill>
                <a:schemeClr val="bg1"/>
              </a:solidFill>
              <a:latin typeface="Avenir LT Std 65 Medium" pitchFamily="34" charset="0"/>
              <a:cs typeface="Arial"/>
            </a:endParaRPr>
          </a:p>
        </p:txBody>
      </p:sp>
      <p:sp>
        <p:nvSpPr>
          <p:cNvPr id="4" name="Espace réservé du numéro de diapositive 3"/>
          <p:cNvSpPr>
            <a:spLocks noGrp="1"/>
          </p:cNvSpPr>
          <p:nvPr>
            <p:ph type="sldNum" sz="quarter" idx="7"/>
          </p:nvPr>
        </p:nvSpPr>
        <p:spPr>
          <a:xfrm>
            <a:off x="3840481" y="7325628"/>
            <a:ext cx="1226820" cy="169277"/>
          </a:xfrm>
        </p:spPr>
        <p:txBody>
          <a:bodyPr/>
          <a:lstStyle/>
          <a:p>
            <a:fld id="{B6F15528-21DE-4FAA-801E-634DDDAF4B2B}" type="slidenum">
              <a:rPr lang="fr-FR" sz="1100" smtClean="0"/>
              <a:t>34</a:t>
            </a:fld>
            <a:endParaRPr lang="fr-FR" sz="1100" dirty="0"/>
          </a:p>
        </p:txBody>
      </p:sp>
    </p:spTree>
    <p:extLst>
      <p:ext uri="{BB962C8B-B14F-4D97-AF65-F5344CB8AC3E}">
        <p14:creationId xmlns:p14="http://schemas.microsoft.com/office/powerpoint/2010/main" val="2557788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6720" y="208380"/>
            <a:ext cx="5040000" cy="7230289"/>
          </a:xfrm>
          <a:prstGeom prst="rect">
            <a:avLst/>
          </a:prstGeom>
          <a:solidFill>
            <a:srgbClr val="0088CE"/>
          </a:solidFill>
        </p:spPr>
        <p:txBody>
          <a:bodyPr wrap="square" lIns="73765" tIns="36882" rIns="73765" bIns="36882" rtlCol="0">
            <a:spAutoFit/>
          </a:bodyPr>
          <a:lstStyle/>
          <a:p>
            <a:endParaRPr lang="fr-FR" sz="1300" dirty="0">
              <a:solidFill>
                <a:schemeClr val="bg1"/>
              </a:solidFill>
              <a:latin typeface="Avenir LT Std 45 Book" pitchFamily="34" charset="0"/>
            </a:endParaRPr>
          </a:p>
          <a:p>
            <a:r>
              <a:rPr lang="fr-FR" sz="2900" dirty="0">
                <a:solidFill>
                  <a:schemeClr val="bg1"/>
                </a:solidFill>
                <a:latin typeface="Avenir LT Std 45 Book" pitchFamily="34" charset="0"/>
              </a:rPr>
              <a:t>PARTICULARITÉS RÉGION</a:t>
            </a:r>
          </a:p>
          <a:p>
            <a:r>
              <a:rPr lang="fr-FR" sz="2900" dirty="0">
                <a:solidFill>
                  <a:schemeClr val="bg1"/>
                </a:solidFill>
                <a:latin typeface="Avenir LT Std 45 Book" pitchFamily="34" charset="0"/>
              </a:rPr>
              <a:t>CENTRE VAL DE LOIRE</a:t>
            </a:r>
          </a:p>
          <a:p>
            <a:endParaRPr lang="fr-FR" sz="3500" dirty="0">
              <a:solidFill>
                <a:srgbClr val="0088CE"/>
              </a:solidFill>
            </a:endParaRPr>
          </a:p>
          <a:p>
            <a:endParaRPr lang="fr-FR" sz="3500" dirty="0">
              <a:solidFill>
                <a:srgbClr val="0088CE"/>
              </a:solidFill>
            </a:endParaRPr>
          </a:p>
          <a:p>
            <a:endParaRPr lang="fr-FR" sz="4000" dirty="0">
              <a:solidFill>
                <a:srgbClr val="0088CE"/>
              </a:solidFill>
            </a:endParaRPr>
          </a:p>
          <a:p>
            <a:endParaRPr lang="fr-FR" sz="3500" dirty="0">
              <a:solidFill>
                <a:srgbClr val="0088CE"/>
              </a:solidFill>
            </a:endParaRPr>
          </a:p>
          <a:p>
            <a:endParaRPr lang="fr-FR" sz="3500" dirty="0">
              <a:solidFill>
                <a:srgbClr val="0088CE"/>
              </a:solidFill>
            </a:endParaRPr>
          </a:p>
          <a:p>
            <a:endParaRPr lang="fr-FR" sz="3500" dirty="0">
              <a:solidFill>
                <a:srgbClr val="0088CE"/>
              </a:solidFill>
            </a:endParaRPr>
          </a:p>
          <a:p>
            <a:endParaRPr lang="fr-FR" sz="3500" dirty="0">
              <a:solidFill>
                <a:srgbClr val="0088CE"/>
              </a:solidFill>
            </a:endParaRPr>
          </a:p>
          <a:p>
            <a:endParaRPr lang="fr-FR" sz="700" dirty="0">
              <a:solidFill>
                <a:srgbClr val="0088CE"/>
              </a:solidFill>
            </a:endParaRPr>
          </a:p>
          <a:p>
            <a:endParaRPr lang="fr-FR" sz="3500" dirty="0">
              <a:solidFill>
                <a:srgbClr val="0088CE"/>
              </a:solidFill>
            </a:endParaRPr>
          </a:p>
          <a:p>
            <a:endParaRPr lang="fr-FR" sz="3200" dirty="0">
              <a:solidFill>
                <a:srgbClr val="0088CE"/>
              </a:solidFill>
            </a:endParaRPr>
          </a:p>
          <a:p>
            <a:endParaRPr lang="fr-FR" sz="3500" dirty="0">
              <a:solidFill>
                <a:srgbClr val="A1006B"/>
              </a:solidFill>
            </a:endParaRPr>
          </a:p>
          <a:p>
            <a:endParaRPr lang="fr-FR" sz="3500" dirty="0">
              <a:solidFill>
                <a:srgbClr val="A1006B"/>
              </a:solidFill>
            </a:endParaRPr>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BUARI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vIvjJ8YrPwyJdF8PNFeaz92ST70Vt9f7ze3bvW1ChOvPkgtTOrVjSjzSZ6Xr2vaLoNsLjWdUtLCI9DPKF3fTPWuC1T46fD+zZlhvLu+Zf+fe2bB+hbANfLOu6xqmuai+oaxfT3t0/WSVs4HoB0A9hVGvoKOSU0v3km35HkVMzm37iPpa5/aM8OKf8AR9A1eQermNf5Ma77wj43XX9At9X/ALKntEuMtHHI4LFc4B49a+RPBWhTeJPE1npMWQsr5mYfwRjlj+VfV1tBFbW0VtboI4okCIo6KoGAK4czw+Hw/LCmtX+R14GtVrXlN6HRf2+n/Ps3/fVcL8QPjNp3hLWIdNfSJ7yR4fNk2Sqvlgngc9c4NbbsqIzucKoLE+wr5U8ZXWo694o1DVnsrvbPMfLHktwg4UdPQCs8swkMRUftNkXjcRKlBcu7Pb/+GjtL/wChZvv+/wClH/DR2l/9Czff9/0r55+w33/Pjdf9+W/wo+w33/Pjdf8Aflv8K9r+ysJ2/Fnl/XsR3/A+hv8Aho7S/wDoWb7/AL/pR/w0dpf/AELN9/3/AEr55+w33/Pjdf8Aflv8KPsN9/z43X/flv8ACj+ysJ2/Fh9exHf8D6G/4aO0v/oWb7/v+lH/AA0dpf8A0LN9/wB/0r55+w33/Pjdf9+W/wAKPsN9/wA+N1/35b/Cj+ysJ2/Fh9exHf8AA+hv+GjtL/6Fm+/7/pR/w0dpf/Qs33/f9K+efsN9/wA+N1/35b/Cj7Dff8+N1/35b/Cj+ysJ2/Fh9exHf8D6G/4aO0v/AKFm+/7/AKVr+G/j94R1Bp11eG60cIF8suplEmc5+4DjHHX1r5i+w33/AD43X/flv8KPsN9/z43X/flv8KUspwjVkrfMqOPxCev5H1t/wuz4b/8AQdf/AMA5v/iaP+F2fDf/AKDr/wDgHN/8TXyT9hvv+fG6/wC/Lf4UfYb7/nxuv+/Lf4Vl/Y2G/mf3r/Iv+0q3ZH274N8YeH/F9tcXHh+9N1HbuElJiZNpIyPvAVY8WeI9H8LaSdV1y6NtaCRY94jZ/mPQYUE9q+MdA1jxdoEcsei3WqWCTMGkWGNgGI6E8VJrfiDxrrdl9i1e+1e9tt4fypYyV3DoenvXO8lXtNJe7+Jssy9zWOv4H03/AMLs+G//AEHX/wDAOb/4mj/hdnw3/wCg6/8A4Bzf/E18k/Yb7/nxuv8Avy3+FH2G+/58br/vy3+FdH9jYb+Z/ev8jH+0q3ZH1uPjX8N886+VHctaSgD3JK8Ut38avhrb3DQjxGlxt6vbQSTIfoyqQfzr5A1C0u47C4eS0uEURNlmiYAceuKq+F7K9udPd7ayuZ1EpBaKFnAOBxkCuWWW0FiI07uzV91/kbrG1XRc7a3PsT/heHw3/wCg1P8A+AE//wARR/wvD4b/APQan/8AACf/AOIr5Q/snVv+gVqH/gK/+FH9k6t/0CtQ/wDAV/8ACur+x8L/ADP71/kYf2jX7L7n/mfV/wDwvD4b/wDQan/8AJ//AIij/heHw3/6DU//AIAT/wDxFfKH9k6t/wBArUP/AAFf/Cj+ydW/6BWof+Ar/wCFH9j4X+Z/ev8AIP7Rr9l9z/zPq/8A4Xh8N/8AoNT/APgBP/8AEUV8of2Tq3/QK1D/AMBX/wAKKP7Hwv8AM/vX+Qf2jX7L7n/mfe9FFFfLnuBRRXz18dviu108/hbwvckW4zHe3sbf6w9DGhHb1PfoK0p03N9kt2RKfL6ln43fGBlM/hvwfcDcMpdagh4HqkZ/m35etfPjRyMxZjuYnJJOSTU9Fd9HMZYdctKKt57nLVwarO9Ru5Um2wgGWRFz0yetEJWYHypEbHXB6VS1uSSOKaWN2RxKiBgcEDbnH5mmaJLJIkcsjs7+aUyxz8u0nH5itv7ar9l+P+Zn/ZlLuz2j4K6t4V8N2dzeanf7dUum8sIsLMUjHQAgdSefwFekf8LC8K/8/lx/4CSf4V856V/yErf/AK6Cu3rza1aVebqS3Z206caUVGJ6r/wsLwr/AM/lx/4CSf4VHJ8QvB8cbSSXciIoyzNaOAB6k7a8urM8Wf8AIsal/wBez/yrMs9ej+J3gSQEx6tG4HUrAx/pU6fELwg6hkupGU9CLNyD/wCO18q+Ff8Aj1n/AOug/lXpeg/8ge2/3T/M0hnsH/Cf+Ev+fib/AMApP/iaP+E/8Jf8/E3/AIBSf/E15ZRTEelyfE3wLHN5Emqokv8AcaBg35YzXVaTeWOqadBqFiVltp13RvsxkZx0P0r448Vf8lBl/wCusf8A6Ate7W3xFsPAvgTwxDe6be3hu7V2U2+35drkc5PvSGetbE/uJ/3yK53xXrOoabqVhp+k6bYXU91HNKzXVx5McaRhSTuCn+9Xn3/DQWhf9C7rH/jn+NXl8VWvjI6frNpaXFrGdO1SLy58bsqkfPH1oA3j4i8TqCzab4PAAySdb6f+Q6ZZ+KPEV6GNnZeDLkL94w66Hx9cJxXmt/8A8eFx/wBcX/8AQTWB8A/+PXVf9+P+Rq4R5pWOXGYh4ei6iV7H0X4N1R9c0T7bc2dvbzLcTW8iRP5ibo3KEq2BkEis688eeFbS+uLKWeUz27mOVUtWbaw9wKZ8If8AkTz/ANhG7/8AR7V5Tff8jp4j/wCv0/zNT1OiEuaKkeq/8LC8J/8APW5/8An/AMKP+FheE/8Anrc/+AT/AOFeXUUDuel3PxN8EWxUXN+0Bb7vmWzLn6ZFIPib4IIyL8kf9ezf4V86/Fr/AI+NP/3H/mKZB/qI/wDcH8qQz2j4p+PvCeqfDzWtPsbwvcz2+2NfIK5O4d8Vzf7OPi/Q/D/hK9s9TupIppr4uipEzZGxR2rzTV/+QZcf7lHgH79v/wBfX+FAH09/wsjwx/z9Xn/gJJ/hVkePvCxAP9rOPY203/xFeRUUWFc9bk+IHhKONpJNb2IoyzNbzAAe52VDH8TPA8gJj8S27gdSsch/9lrxbxd/yLOo/wDXBq878K/8es3++P5UWGfV/wDwsjwX/wBDDF/36l/+Jor5oopAffFFFeZfHv4iDwdoQ0/TZV/tq+UiLv5CdDIffsPf6VpRoyrTUI7sipUjTi5S2OW/aC+JzW/neEfDtziYjbqF1GeYwf8Alkp/vHue3Svn0dPao3uGd2eTc7sSzMzZLE9ST60nnf7J/OvSq5fifghD3V5rXz3/AOGOOGMo/FKWpLRUXnf7J/Ojzv8AZNY/2Xiv5PxX+Zp9eofzGVr/APx6T/8AXdP/AECmaD/x7Rf9fJ/9ANdtqHw38SX/AIYuryzs5Z75L2FGsUUbwjQhw5JIHQjj3qz4R+FmuG009dYD6TPdambdIpkDHHkSPv4PT5cVwyi4tpnUndXMbS/+Qlb/APXQV2+5f7w/Otmb4I3EkTp/wkUabhjcICCP1rG0v4HLqdoLuy8ZzSQF2VX8psNtOCRzyMjrQk7XBibl/vD86zPFZH/CM6lyP+PZ+/tW9/wz/cf9DfN/37b/ABpG/Z9nZSreLpWB6gxsQf1pXCx494V/49Z/+ug/lXpWhEf2Rbcj7p7+5roNO+A8ljG6R+Io2DHJ3W5/xqO4+AdxNM0v/CWOm4/dWNgB+tAyhuX+8Pzo3L/eH51b/wCGf7j/AKG+b/v23+NH/DP9x/0N83/ftv8AGi4rHkfir/koMv8A11j/APQFr6s+Ff8AyTzRf+vc/wDoTV5fD+z60d0lwfE+91YN80BOf1r2LwnpTaH4cstJaYTm2j2GQDAbknp+NAzUwPQflXE+P/8AkYbD/sEal/6AldtXHeNdPj1fxVpelTSyRR3ml6hAzx/eUMsYJHvzQB5TfFfsNx8w/wBS/f8A2TWD8A/+PXVf9+P+Rr0Y/APQSMHxHrZH++tb3g34T6L4YS4Sz1G+mFwVLeYF4x6Yq6ckpJs4sfQnWw8oQ3dvzNP4Q/8AInn/ALCN3/6PavKb4geNPEeSB/pp/ma9b+F8S2/hy4hUkrHqt6oJ7gXDiuJ8XfBifXtdu9SXxGbUTzPIESM8bj0PPNS3qdVOLUEmc7uX+8Pzo3L/AHh+dW/+Gf7j/ob5v+/bf40f8M/3H/Q3zf8Aftv8aVyrHmnxaI+0afgg/I/8xTYP9RH/ALg/lXpUn7PTyY8zxUz46boScfrWmnwSuFRVHiCHAAH/AB7n/GgZ43q//IMuP9yk8A/ft/8Ar6/wr0rx/wDCmbQ/Buqas2tRTi2g3mMQkFuQOufesD4O/DyXxl4WvLlNVWyEdy0OPLLH7oOQR9aAN/cv94fnRuX+8Pzq3/wz/cf9DfN/37b/ABo/4Z/uP+hvm/79t/jRcVjA8Wkf8IzqHI/1Dd6888K/8es3++P5V7C37PszKVbxdKwPUGNiD+tWdO+A8llGyR+Io2DHJ3W5/wAaBnltFeuf8KUuP+hgh/78H/GigD6K8Ua1ZeHdAvNa1B9lvaxF29WPZR7k4A+tfEni/X7/AMT+IrzW9RctPcvkLniNf4UHsBxXsv7WHippLux8IWsnyRgXV4AerH7in6DLfiK8Er6fJ8KqdP2r3l+R4WY1+efs1svzCiig17B5wV7F8Gfh2zvD4k16DCDD2ds4+8e0jD09B+Ncf4EfwPo88eq+KtUjup1+aDT7aNpyD2Mm0EA/7J/GvTk+NXg/P76DV4F/hLWTYP0xmvAzLM1Z0qL9X/kevgsD/wAvKi9Edh4fP/FQeJB3+2QnHt9mi/wpnin5tX8MqOT/AGoWx7C2nzXnmqfEzwvLqZ1bRdU1XT7qSNY5w+kSTQzqudpZflO4ZOCCODg5o0v4l+GV1RdU1nVNV1G6iRo7dY9IkhihDY3EL8xLHGMk9OBjmvnz1zpfi5rGvWVnbaRo9vAG1ZxaJOZT5gZuoC444/iz36VU0i/h8HmPTrq/1bWZ7SOK3ljtwiW0DPgIioSNzn2ye9c7458e+DfEkdhJDqOtadeWE/nW86aZI+D3yCPYVz413w1HrZ1iHxZr4vZSWuJn0QsxcjBZBjCHAAyBn3r0qNSh7FQk7b30er9fTscVSFX2jklc9wtfE2lXPiq48NQys19bxeY/HydsqD3IyM1s14Tf+KvAXkadJo1/rum6jp7s8d4dOkleUv8Af8zI+bNdLpnxj8I21kkN5qGrXk4+/M2nOm4+ygYA9q46saVk6bOmDndqSPUaK83/AOF1eCP+emp/+AMn+FH/AAurwR/z01P/AMAZP8KxND0iivN/+F1eCP8Anpqf/gDJ/hR/wurwR/z01P8A8AZP8KAPSKK83/4XV4I/56an/wCAMn+FH/C6vBH/AD01P/wBk/woA9Irm9X/AOSi+Hf+vO9/lHXN/wDC6vBH/PTU/wDwBk/wrG1D4teEZvGGkanG2o/Z7W3uY5SbJ8gvs24GOfumgD2GlHWvNv8AhdXgj/npqf8A4Ayf4Uq/GrwSSMPqZP8A14yf4UAdF8Of+QJe/wDYXv8A/wBKHrpa8g8H/FTwtpemXNvdrqivJqF1cLtsZD8kkzOvb0Ira/4XN4N/6i3/AIL5P8KAPRaK86/4XN4N/wCot/4L5P8ACj/hc3g3/qLf+C+T/CgD0WivOT8Z/BajLHVQPewk/wAKb/wurwR/z01P/wAAZP8ACgDY+NX/ACSrxD/16f8Asy1xv7KH/Ijal/2ET/6AtQ/Ef4peFNf8CazpGnyX32m4tiI/NtHRcgg8kjA6VyPwM+JGi+DfDV5p+pWepTyzXZmVraEMoG0DBJI54oA+lqK8p/4Xt4U/6Beu/wDgMv8A8VTl+OfhdhldJ18j2tR/8VQB6pRXln/C8vDP/QH8Qf8AgIP/AIqj/heXhn/oD+IP/AQf/FUAep0V5Z/wvLwz/wBAfxB/4CD/AOKooA8++OGn6/Z+OdT1bxBYy2cN9dSG1kcgo8anC4P+6BxXCQSS3TbbG1uLo/8ATNOPzPFfanxX8Gt400yzsQtli3nMwe4QsVbGBtx7E1wyfBzWI1Cx6pYoo7LGwFet/bFZQUYpKx5/9nU3Jyk2z55tPDeuXWDM1vYofU72/wDrVrWng7TUIa9mnvW7h22r+Qr27/hUOvf9BKx/8epD8H9e/wCgjYk/8C/wrgq4mrV+OTZ1Qowp/CrHl9nZWdmgW1tYYQP7iAfrVqJXklWNc7nIUfjXof8AwqDxD/z/AGn/APfTf4UT/C/WtL0nUdTe7glntbV5beKAEs7rzjn2BH41jc1IIF8mFIkJCooAxT9zf3j+deeaxqfiC6tY20rVBA+d2SoIZSK2fCtxrGoazpOktdNPNcXEccjbfvDOXP02hjQB1W5v7x/Ojc394/nXrP8AwiWgf8+C/wDfRrxv4qpd6B40ms7QmCzmgjmt1AyMY2tz/vD9RSuBb3N/eP51x+vw/Z9UfGQkmHGPfrWTpd94mhvpnvdX8+DkRIEAPXqa9E8L+C9R8Y+DhqouUiuftkiwNKDtkhACnp/thvypgcR/on/Paf8A75FH+i/89p/++RXe/wDCoPEP/P8Aaf8A99N/hR/wqDxD/wA/2n/99N/hRcDgv9F/57T/APfIo/0X/ntP/wB8iu9/4VB4h/5/tP8A++m/wo/4VB4h/wCf7T/++m/wouBwX+i/89p/++RR/ov/AD2n/wC+RXe/8Kg8Q/8AP9p//fTf4Uf8Kg8Q/wDP9p//AH03+FFwOC/0X/ntP/3yKP8ARf8AntP/AN8iu9/4VB4h/wCf7T/++m/wo/4VB4h/5/tP/wC+m/wouBwR+y4OJp89vlFXvC0LS6gZmyREufxPT+tdf/wqDxD/AM/2n/8AfTf4Vl+NPDepeCLbTD9qEn2zzFmdF+QSLgqvP+zn8jRcDQ3N/eP50bm/vH8685+3eJv7a87+2P8AQM58rYM9On0r1P4K2L+IbzVJ9VT7RZ2yxxpngeack4x6Lt/76FAFLc394/nRub+8fzr1afwhobQSLFZKshUhW3Hg44NfN2p6hr/2ae0jvWtr2J2jYso+V1bDAj8DRcDtruP7RbSQsxw6kde9cI+9HKsSCpwfrRp2qa/Bp4S7vjdXZJxtUcseFUfjgfjXqOsfCXVLi4jnsb21UPChlWXIIk2gORgdCcn8aAPFvGhP/CK6hyf9V/UVj/CokaDPgkf6Sf8A0EV7PrnwT8R6jpNxYpqOnRmZdu4liF5HOMVW8MfAXxBoNtPZprGn3cbS70k2shIwOq846etK4HIbm/vH867XRoWtdOijyQxG5vqa3NG+EOprqdvJqV9aG0Rw0qx7izAH7vTvXn2v3WuWl1qOli8a3u7aaSENtB2lW+U49CMH6GncDsdzf3j+dG5v7x/OvPdL1TXrWwdtS1L7RKCWyqgADHSvonwr4S08+G9ObVbPffNbI1wWJB3kZOR60XA843N/eP50V6z/AMIloH/Pgv8A30aKVwsaf2h/RaPtD+i0UUhh9of0Wj7Q/otFFAB9of0Wj7Q/91fyoooA+avjhY2vhTxZDFo8Qjgvo2uHhflI2zyE7gE84yfbFd5+ztplnJ4fXxXLH5mpTl4QzfdhQHkIO2cDJOTx6UUUwPWftD+i1yXxU0Wx13wvcT3iMlxYRPPbTRHDoQORzkFTjkH+YBoopAfOvw8kbxN4u0zRb4+VbXZbzWg+V8AZwCc4z+fpivrDT44dPsYbGyt4oLaBBHFGgwFUdBRRTYkT/aH9Fo+0P6LRRSGH2h/RaPtD+i0UUAH2h/RaPtD+i0UUAH2h/RaPtD+i0UUAH2h/Ray/FOl2PiPRZtL1OHfC+GDKcPGw6Mp7EUUUAfJw1C4/4SEaTlfL+3fZfMx8+3djPpn8Me1fWPhbS7Lw7osOl6ZDsgjySWOXkY9WY9yaKKbEjU+0P6LXh/7RmnWmki38SWMQjvLycQ3Cf8s5OPvkdd2ABkHnvmiikhlP9nnTrTXtRu9a1KLzJtMmUW0Q/wBWGI++R1LDtzgdcZ5r3z7Q/otFFNgH2h/RaPtD+i0UUgD7Q/otePftGaZZ2ekjxZbR+XqPmJBLj7ky9iw9R2II988UUUIDm/2etMs/FWv3d1rEfmDTDHJDCvEbP1DODknBGQM49jX0fRRQwQUUUUgP/9k="/>
          <p:cNvSpPr>
            <a:spLocks noChangeAspect="1" noChangeArrowheads="1"/>
          </p:cNvSpPr>
          <p:nvPr/>
        </p:nvSpPr>
        <p:spPr bwMode="auto">
          <a:xfrm>
            <a:off x="170393" y="-119682"/>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5" name="AutoShape 4" descr="data:image/jpg;base64,%20/9j/4AAQSkZJRgABAQEAYABgAAD/2wBDAAUDBAQEAwUEBAQFBQUGBwwIBwcHBw8LCwkMEQ8SEhEPERETFhwXExQaFRERGCEYGh0dHx8fExciJCIeJBweHx7/2wBDAQUFBQcGBw4ICA4eFBEUHh4eHh4eHh4eHh4eHh4eHh4eHh4eHh4eHh4eHh4eHh4eHh4eHh4eHh4eHh4eHh4eHh7/wAARCABUARI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vIvjJ8YrPwyJdF8PNFeaz92ST70Vt9f7ze3bvW1ChOvPkgtTOrVjSjzSZ6Xr2vaLoNsLjWdUtLCI9DPKF3fTPWuC1T46fD+zZlhvLu+Zf+fe2bB+hbANfLOu6xqmuai+oaxfT3t0/WSVs4HoB0A9hVGvoKOSU0v3km35HkVMzm37iPpa5/aM8OKf8AR9A1eQermNf5Ma77wj43XX9At9X/ALKntEuMtHHI4LFc4B49a+RPBWhTeJPE1npMWQsr5mYfwRjlj+VfV1tBFbW0VtboI4okCIo6KoGAK4czw+Hw/LCmtX+R14GtVrXlN6HRf2+n/Ps3/fVcL8QPjNp3hLWIdNfSJ7yR4fNk2Sqvlgngc9c4NbbsqIzucKoLE+wr5U8ZXWo694o1DVnsrvbPMfLHktwg4UdPQCs8swkMRUftNkXjcRKlBcu7Pb/+GjtL/wChZvv+/wClH/DR2l/9Czff9/0r55+w33/Pjdf9+W/wo+w33/Pjdf8Aflv8K9r+ysJ2/Fnl/XsR3/A+hv8Aho7S/wDoWb7/AL/pR/w0dpf/AELN9/3/AEr55+w33/Pjdf8Aflv8KPsN9/z43X/flv8ACj+ysJ2/Fh9exHf8D6G/4aO0v/oWb7/v+lH/AA0dpf8A0LN9/wB/0r55+w33/Pjdf9+W/wAKPsN9/wA+N1/35b/Cj+ysJ2/Fh9exHf8AA+hv+GjtL/6Fm+/7/pR/w0dpf/Qs33/f9K+efsN9/wA+N1/35b/Cj7Dff8+N1/35b/Cj+ysJ2/Fh9exHf8D6G/4aO0v/AKFm+/7/AKVr+G/j94R1Bp11eG60cIF8suplEmc5+4DjHHX1r5i+w33/AD43X/flv8KPsN9/z43X/flv8KUspwjVkrfMqOPxCev5H1t/wuz4b/8AQdf/AMA5v/iaP+F2fDf/AKDr/wDgHN/8TXyT9hvv+fG6/wC/Lf4UfYb7/nxuv+/Lf4Vl/Y2G/mf3r/Iv+0q3ZH274N8YeH/F9tcXHh+9N1HbuElJiZNpIyPvAVY8WeI9H8LaSdV1y6NtaCRY94jZ/mPQYUE9q+MdA1jxdoEcsei3WqWCTMGkWGNgGI6E8VJrfiDxrrdl9i1e+1e9tt4fypYyV3DoenvXO8lXtNJe7+Jssy9zWOv4H03/AMLs+G//AEHX/wDAOb/4mj/hdnw3/wCg6/8A4Bzf/E18k/Yb7/nxuv8Avy3+FH2G+/58br/vy3+FdH9jYb+Z/ev8jH+0q3ZH1uPjX8N886+VHctaSgD3JK8Ut38avhrb3DQjxGlxt6vbQSTIfoyqQfzr5A1C0u47C4eS0uEURNlmiYAceuKq+F7K9udPd7ayuZ1EpBaKFnAOBxkCuWWW0FiI07uzV91/kbrG1XRc7a3PsT/heHw3/wCg1P8A+AE//wARR/wvD4b/APQan/8AACf/AOIr5Q/snVv+gVqH/gK/+FH9k6t/0CtQ/wDAV/8ACur+x8L/ADP71/kYf2jX7L7n/mfV/wDwvD4b/wDQan/8AJ//AIij/heHw3/6DU//AIAT/wDxFfKH9k6t/wBArUP/AAFf/Cj+ydW/6BWof+Ar/wCFH9j4X+Z/ev8AIP7Rr9l9z/zPq/8A4Xh8N/8AoNT/APgBP/8AEUV8of2Tq3/QK1D/AMBX/wAKKP7Hwv8AM/vX+Qf2jX7L7n/mfe9FFFfLnuBRRXz18dviu108/hbwvckW4zHe3sbf6w9DGhHb1PfoK0p03N9kt2RKfL6ln43fGBlM/hvwfcDcMpdagh4HqkZ/m35etfPjRyMxZjuYnJJOSTU9Fd9HMZYdctKKt57nLVwarO9Ru5Um2wgGWRFz0yetEJWYHypEbHXB6VS1uSSOKaWN2RxKiBgcEDbnH5mmaJLJIkcsjs7+aUyxz8u0nH5itv7ar9l+P+Zn/ZlLuz2j4K6t4V8N2dzeanf7dUum8sIsLMUjHQAgdSefwFekf8LC8K/8/lx/4CSf4V856V/yErf/AK6Cu3rza1aVebqS3Z206caUVGJ6r/wsLwr/AM/lx/4CSf4VHJ8QvB8cbSSXciIoyzNaOAB6k7a8urM8Wf8AIsal/wBez/yrMs9ej+J3gSQEx6tG4HUrAx/pU6fELwg6hkupGU9CLNyD/wCO18q+Ff8Aj1n/AOug/lXpeg/8ge2/3T/M0hnsH/Cf+Ev+fib/AMApP/iaP+E/8Jf8/E3/AIBSf/E15ZRTEelyfE3wLHN5Emqokv8AcaBg35YzXVaTeWOqadBqFiVltp13RvsxkZx0P0r448Vf8lBl/wCusf8A6Ate7W3xFsPAvgTwxDe6be3hu7V2U2+35drkc5PvSGetbE/uJ/3yK53xXrOoabqVhp+k6bYXU91HNKzXVx5McaRhSTuCn+9Xn3/DQWhf9C7rH/jn+NXl8VWvjI6frNpaXFrGdO1SLy58bsqkfPH1oA3j4i8TqCzab4PAAySdb6f+Q6ZZ+KPEV6GNnZeDLkL94w66Hx9cJxXmt/8A8eFx/wBcX/8AQTWB8A/+PXVf9+P+Rq4R5pWOXGYh4ei6iV7H0X4N1R9c0T7bc2dvbzLcTW8iRP5ibo3KEq2BkEis688eeFbS+uLKWeUz27mOVUtWbaw9wKZ8If8AkTz/ANhG7/8AR7V5Tff8jp4j/wCv0/zNT1OiEuaKkeq/8LC8J/8APW5/8An/AMKP+FheE/8Anrc/+AT/AOFeXUUDuel3PxN8EWxUXN+0Bb7vmWzLn6ZFIPib4IIyL8kf9ezf4V86/Fr/AI+NP/3H/mKZB/qI/wDcH8qQz2j4p+PvCeqfDzWtPsbwvcz2+2NfIK5O4d8Vzf7OPi/Q/D/hK9s9TupIppr4uipEzZGxR2rzTV/+QZcf7lHgH79v/wBfX+FAH09/wsjwx/z9Xn/gJJ/hVkePvCxAP9rOPY203/xFeRUUWFc9bk+IHhKONpJNb2IoyzNbzAAe52VDH8TPA8gJj8S27gdSsch/9lrxbxd/yLOo/wDXBq878K/8es3++P5UWGfV/wDwsjwX/wBDDF/36l/+Jor5oopAffFFFeZfHv4iDwdoQ0/TZV/tq+UiLv5CdDIffsPf6VpRoyrTUI7sipUjTi5S2OW/aC+JzW/neEfDtziYjbqF1GeYwf8Alkp/vHue3Svn0dPao3uGd2eTc7sSzMzZLE9ST60nnf7J/OvSq5fifghD3V5rXz3/AOGOOGMo/FKWpLRUXnf7J/Ojzv8AZNY/2Xiv5PxX+Zp9eofzGVr/APx6T/8AXdP/AECmaD/x7Rf9fJ/9ANdtqHw38SX/AIYuryzs5Z75L2FGsUUbwjQhw5JIHQjj3qz4R+FmuG009dYD6TPdambdIpkDHHkSPv4PT5cVwyi4tpnUndXMbS/+Qlb/APXQV2+5f7w/Otmb4I3EkTp/wkUabhjcICCP1rG0v4HLqdoLuy8ZzSQF2VX8psNtOCRzyMjrQk7XBibl/vD86zPFZH/CM6lyP+PZ+/tW9/wz/cf9DfN/37b/ABpG/Z9nZSreLpWB6gxsQf1pXCx494V/49Z/+ug/lXpWhEf2Rbcj7p7+5roNO+A8ljG6R+Io2DHJ3W5/xqO4+AdxNM0v/CWOm4/dWNgB+tAyhuX+8Pzo3L/eH51b/wCGf7j/AKG+b/v23+NH/DP9x/0N83/ftv8AGi4rHkfir/koMv8A11j/APQFr6s+Ff8AyTzRf+vc/wDoTV5fD+z60d0lwfE+91YN80BOf1r2LwnpTaH4cstJaYTm2j2GQDAbknp+NAzUwPQflXE+P/8AkYbD/sEal/6AldtXHeNdPj1fxVpelTSyRR3ml6hAzx/eUMsYJHvzQB5TfFfsNx8w/wBS/f8A2TWD8A/+PXVf9+P+Rr0Y/APQSMHxHrZH++tb3g34T6L4YS4Sz1G+mFwVLeYF4x6Yq6ckpJs4sfQnWw8oQ3dvzNP4Q/8AInn/ALCN3/6PavKb4geNPEeSB/pp/ma9b+F8S2/hy4hUkrHqt6oJ7gXDiuJ8XfBifXtdu9SXxGbUTzPIESM8bj0PPNS3qdVOLUEmc7uX+8Pzo3L/AHh+dW/+Gf7j/ob5v+/bf40f8M/3H/Q3zf8Aftv8aVyrHmnxaI+0afgg/I/8xTYP9RH/ALg/lXpUn7PTyY8zxUz46boScfrWmnwSuFRVHiCHAAH/AB7n/GgZ43q//IMuP9yk8A/ft/8Ar6/wr0rx/wDCmbQ/Buqas2tRTi2g3mMQkFuQOufesD4O/DyXxl4WvLlNVWyEdy0OPLLH7oOQR9aAN/cv94fnRuX+8Pzq3/wz/cf9DfN/37b/ABo/4Z/uP+hvm/79t/jRcVjA8Wkf8IzqHI/1Dd6888K/8es3++P5V7C37PszKVbxdKwPUGNiD+tWdO+A8llGyR+Io2DHJ3W5/wAaBnltFeuf8KUuP+hgh/78H/GigD6K8Ua1ZeHdAvNa1B9lvaxF29WPZR7k4A+tfEni/X7/AMT+IrzW9RctPcvkLniNf4UHsBxXsv7WHippLux8IWsnyRgXV4AerH7in6DLfiK8Er6fJ8KqdP2r3l+R4WY1+efs1svzCiig17B5wV7F8Gfh2zvD4k16DCDD2ds4+8e0jD09B+Ncf4EfwPo88eq+KtUjup1+aDT7aNpyD2Mm0EA/7J/GvTk+NXg/P76DV4F/hLWTYP0xmvAzLM1Z0qL9X/kevgsD/wAvKi9Edh4fP/FQeJB3+2QnHt9mi/wpnin5tX8MqOT/AGoWx7C2nzXnmqfEzwvLqZ1bRdU1XT7qSNY5w+kSTQzqudpZflO4ZOCCODg5o0v4l+GV1RdU1nVNV1G6iRo7dY9IkhihDY3EL8xLHGMk9OBjmvnz1zpfi5rGvWVnbaRo9vAG1ZxaJOZT5gZuoC444/iz36VU0i/h8HmPTrq/1bWZ7SOK3ljtwiW0DPgIioSNzn2ye9c7458e+DfEkdhJDqOtadeWE/nW86aZI+D3yCPYVz413w1HrZ1iHxZr4vZSWuJn0QsxcjBZBjCHAAyBn3r0qNSh7FQk7b30er9fTscVSFX2jklc9wtfE2lXPiq48NQys19bxeY/HydsqD3IyM1s14Tf+KvAXkadJo1/rum6jp7s8d4dOkleUv8Af8zI+bNdLpnxj8I21kkN5qGrXk4+/M2nOm4+ygYA9q46saVk6bOmDndqSPUaK83/AOF1eCP+emp/+AMn+FH/AAurwR/z01P/AMAZP8KxND0iivN/+F1eCP8Anpqf/gDJ/hR/wurwR/z01P8A8AZP8KAPSKK83/4XV4I/56an/wCAMn+FH/C6vBH/AD01P/wBk/woA9Irm9X/AOSi+Hf+vO9/lHXN/wDC6vBH/PTU/wDwBk/wrG1D4teEZvGGkanG2o/Z7W3uY5SbJ8gvs24GOfumgD2GlHWvNv8AhdXgj/npqf8A4Ayf4Uq/GrwSSMPqZP8A14yf4UAdF8Of+QJe/wDYXv8A/wBKHrpa8g8H/FTwtpemXNvdrqivJqF1cLtsZD8kkzOvb0Ira/4XN4N/6i3/AIL5P8KAPRaK86/4XN4N/wCot/4L5P8ACj/hc3g3/qLf+C+T/CgD0WivOT8Z/BajLHVQPewk/wAKb/wurwR/z01P/wAAZP8ACgDY+NX/ACSrxD/16f8Asy1xv7KH/Ijal/2ET/6AtQ/Ef4peFNf8CazpGnyX32m4tiI/NtHRcgg8kjA6VyPwM+JGi+DfDV5p+pWepTyzXZmVraEMoG0DBJI54oA+lqK8p/4Xt4U/6Beu/wDgMv8A8VTl+OfhdhldJ18j2tR/8VQB6pRXln/C8vDP/QH8Qf8AgIP/AIqj/heXhn/oD+IP/AQf/FUAep0V5Z/wvLwz/wBAfxB/4CD/AOKooA8++OGn6/Z+OdT1bxBYy2cN9dSG1kcgo8anC4P+6BxXCQSS3TbbG1uLo/8ATNOPzPFfanxX8Gt400yzsQtli3nMwe4QsVbGBtx7E1wyfBzWI1Cx6pYoo7LGwFet/bFZQUYpKx5/9nU3Jyk2z55tPDeuXWDM1vYofU72/wDrVrWng7TUIa9mnvW7h22r+Qr27/hUOvf9BKx/8epD8H9e/wCgjYk/8C/wrgq4mrV+OTZ1Qowp/CrHl9nZWdmgW1tYYQP7iAfrVqJXklWNc7nIUfjXof8AwqDxD/z/AGn/APfTf4UT/C/WtL0nUdTe7glntbV5beKAEs7rzjn2BH41jc1IIF8mFIkJCooAxT9zf3j+deeaxqfiC6tY20rVBA+d2SoIZSK2fCtxrGoazpOktdNPNcXEccjbfvDOXP02hjQB1W5v7x/Ojc394/nXrP8AwiWgf8+C/wDfRrxv4qpd6B40ms7QmCzmgjmt1AyMY2tz/vD9RSuBb3N/eP51x+vw/Z9UfGQkmHGPfrWTpd94mhvpnvdX8+DkRIEAPXqa9E8L+C9R8Y+DhqouUiuftkiwNKDtkhACnp/thvypgcR/on/Paf8A75FH+i/89p/++RXe/wDCoPEP/P8Aaf8A99N/hR/wqDxD/wA/2n/99N/hRcDgv9F/57T/APfIo/0X/ntP/wB8iu9/4VB4h/5/tP8A++m/wo/4VB4h/wCf7T/++m/wouBwX+i/89p/++RR/ov/AD2n/wC+RXe/8Kg8Q/8AP9p//fTf4Uf8Kg8Q/wDP9p//AH03+FFwOC/0X/ntP/3yKP8ARf8AntP/AN8iu9/4VB4h/wCf7T/++m/wo/4VB4h/5/tP/wC+m/wouBwR+y4OJp89vlFXvC0LS6gZmyREufxPT+tdf/wqDxD/AM/2n/8AfTf4Vl+NPDepeCLbTD9qEn2zzFmdF+QSLgqvP+zn8jRcDQ3N/eP50bm/vH8685+3eJv7a87+2P8AQM58rYM9On0r1P4K2L+IbzVJ9VT7RZ2yxxpngeack4x6Lt/76FAFLc394/nRub+8fzr1afwhobQSLFZKshUhW3Hg44NfN2p6hr/2ae0jvWtr2J2jYso+V1bDAj8DRcDtruP7RbSQsxw6kde9cI+9HKsSCpwfrRp2qa/Bp4S7vjdXZJxtUcseFUfjgfjXqOsfCXVLi4jnsb21UPChlWXIIk2gORgdCcn8aAPFvGhP/CK6hyf9V/UVj/CokaDPgkf6Sf8A0EV7PrnwT8R6jpNxYpqOnRmZdu4liF5HOMVW8MfAXxBoNtPZprGn3cbS70k2shIwOq846etK4HIbm/vH867XRoWtdOijyQxG5vqa3NG+EOprqdvJqV9aG0Rw0qx7izAH7vTvXn2v3WuWl1qOli8a3u7aaSENtB2lW+U49CMH6GncDsdzf3j+dG5v7x/OvPdL1TXrWwdtS1L7RKCWyqgADHSvonwr4S08+G9ObVbPffNbI1wWJB3kZOR60XA843N/eP50V6z/AMIloH/Pgv8A30aKVwsaf2h/RaPtD+i0UUhh9of0Wj7Q/otFFAB9of0Wj7Q/91fyoooA+avjhY2vhTxZDFo8Qjgvo2uHhflI2zyE7gE84yfbFd5+ztplnJ4fXxXLH5mpTl4QzfdhQHkIO2cDJOTx6UUUwPWftD+i1yXxU0Wx13wvcT3iMlxYRPPbTRHDoQORzkFTjkH+YBoopAfOvw8kbxN4u0zRb4+VbXZbzWg+V8AZwCc4z+fpivrDT44dPsYbGyt4oLaBBHFGgwFUdBRRTYkT/aH9Fo+0P6LRRSGH2h/RaPtD+i0UUAH2h/RaPtD+i0UUAH2h/RaPtD+i0UUAH2h/Ray/FOl2PiPRZtL1OHfC+GDKcPGw6Mp7EUUUAfJw1C4/4SEaTlfL+3fZfMx8+3djPpn8Me1fWPhbS7Lw7osOl6ZDsgjySWOXkY9WY9yaKKbEjU+0P6LXh/7RmnWmki38SWMQjvLycQ3Cf8s5OPvkdd2ABkHnvmiikhlP9nnTrTXtRu9a1KLzJtMmUW0Q/wBWGI++R1LDtzgdcZ5r3z7Q/otFFNgH2h/RaPtD+i0UUgD7Q/otePftGaZZ2ekjxZbR+XqPmJBLj7ky9iw9R2II988UUUIDm/2etMs/FWv3d1rEfmDTDHJDCvEbP1DODknBGQM49jX0fRRQwQUUUUgP/9k="/>
          <p:cNvSpPr>
            <a:spLocks noChangeAspect="1" noChangeArrowheads="1"/>
          </p:cNvSpPr>
          <p:nvPr/>
        </p:nvSpPr>
        <p:spPr bwMode="auto">
          <a:xfrm>
            <a:off x="288926" y="6577"/>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6" name="AutoShape 6"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407459" y="132836"/>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7" name="AutoShape 8"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525992" y="259096"/>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8" name="AutoShape 10"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644525" y="385355"/>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9" name="AutoShape 12"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763060" y="511614"/>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0" name="AutoShape 14"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881592" y="637873"/>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1" name="AutoShape 16"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1000125" y="764132"/>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2" name="AutoShape 18"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1118658" y="890391"/>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3" name="AutoShape 20"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1237193" y="1016651"/>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4" name="AutoShape 22" descr="data:image/jpg;base64,%20/9j/4AAQSkZJRgABAQEAYABgAAD/2wBDAAUDBAQEAwUEBAQFBQUGBwwIBwcHBw8LCwkMEQ8SEhEPERETFhwXExQaFRERGCEYGh0dHx8fExciJCIeJBweHx7/2wBDAQUFBQcGBw4ICA4eFBEUHh4eHh4eHh4eHh4eHh4eHh4eHh4eHh4eHh4eHh4eHh4eHh4eHh4eHh4eHh4eHh4eHh7/wAARCAA5AL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RmVVLMwVQMkk8AVDf3drYWU17e3EdvbQoXklkbCqo6kmvl/4zfFy/8UvLovh9prTRASryD5ZLv6+ie3fv6V04bCyrytey7sxrV1Sje132PUPG3x18K6FdPZ6XFLrdwmQ7QOFhU+m89fwBrgb79ozxA7H7H4e0yFe3myvIR+W2vEX/AHYG/C+mTitfwhplrqviGztNQu4bOyZ9080rhVCDkgE9z0H1r6GOCwNKF5WdvM8h4nFVJWWnyPqf4d+MPEWteF4NW1i2s4Jrol4o4kYAR/wk5J5PJ+hFL8RPHt54Y8JXeqpHbtcDEdurg4aRjxnnoOT+FUIfE3haGFIYda01I0UKirOuAoGABWJ4yXwP4stre21TxDAIoHMirDdqoLEYyfX/AOvXz0JUpVuaatG+3l2PXlGap8sXqcT/AMNCeNP+fDR/+/T/APxVH/DQnjT/AKB+j/8Afp//AIqrv/CE/CfJH/CRrkdR/aKcfpTv+EF+Ff8A0Hz/AOB6/wCFex9Zy3+T8P8Agnn+wxv834lD/hoTxp/0D9H/AO/T/wDxVH/DQnjT/oH6P/36f/4qr/8Awgvwr/6D5/8AA9f8KfZ+APhfeXSWlprjT3DnasUd+pYn0xij6zlv8n4f8EPYY3+b8TN/4aE8af8AQP0f/v0//wAVR/w0J40/6B+j/wDfp/8A4qun/wCFN+D/AO9qX/gR/wDWrI1X4d+CLDUDY/YvEV3MsSyv9mYOFViwXJOOTtb8qPrOW/yfh/wQ9hjf5vxK+nftEeKI7yN7/SNMuLYZ3xxbo2bjjDEnHPsa2v8AhpI/9Cf/AOVD/wC11h/8IN4K3hP7F8W7j0XCZ/LNaOm/DPwJfaXLqOdWtoYXkSYXEwRoyhw27jjGKiVbLJfYf9fMqNPGrTmX9fI3PDX7QthqGt21nquhrpVnISJLtrwuIuCQSoQZ5AH41u+Nfjh4V0fTYrjQp4NeuGlCNBHK0RRcE7slT3AH4154PBHwpx/yMDf+By/4Uf8ACEfCn/oPt/4HL/hWMnlrkpJO3b+tTRLGKNro1f8AhpI/9Cf/AOVD/wC10j/tLRwqZZ/CD+UvL7L4FsewKAZ/Gsn/AIQv4S5K/wDCRjI6j+0F4/Sud+Jfhj4d6d4H1K80PWvtGoIi+TH9sV92XAPGOeCadSeXcj5Yu/Tf/MUIYzmXNJW/ryO1T9pUyqJIvB3yNyu7UMHHbP7unf8ADSUv/QnJ/wCDH/7XXL+BPCvwzvPBuk3WqamI7+S1RrhPt23a+ORjtW/H4F+FEi7l1VMe+qAfzpwqZbyrmg7/AD/zFKnjbu0lb+vIs/8ADSUv/QnJ/wCDH/7XR/w0lL/0Jyf+DH/7XVZvAnwoXG7V4Vz0zqyj+tH/AAgvwn/6DEP/AINl/wAar2uWfyP8f8xezx38y/r5H0bUF/d2thZTXt7PHb20CF5ZHOFVR1JNTngZPSvl34/fEv8A4SPU5PDukXBGj2kmJXQ8XUo7/wC4D09Tz6V5VChKs3ZNpdjuq1Y01q9zP+MnxMu/Gl+1jYtJb6FA/wC6i6NOR/y0f+i9vrXnNM82P+9R5sf96tZ4fES/5du3oyI1qK+2vvMfxFJJGA0bsrb9uQe23OK07D/j3x2B4/IH+tReIdD1ebSItSh065ltZLjYrRxliTsB6DnGO/Suv0T4eeLru2dodJJCsqtmZAQdinGCfQiuZpxdmbppq6Nq0/49Yf8Armv8qkqCHw18Tfmhh8OafIISIz/pi5BwMA/NwcEH8ak/4Rn4p/8AQr2H/gWv/wAVQB5lb/8AIx61/wBfDf8AoTV6Zbf8e0X+4v8AKsWx+Fnj4ahe3dzosatcuXwlzGQCSSe/vW0vhb4pIoRfDNiVUYBN2uSB/wACpICSuW+Fm4fGslFBb7c+0HufmxXTf8Ix8U/+hXsP/Atf/iqf8NPh5400z4jQa9q+kx28DXPmyFJ0YJnPbOe9AHdnWfjBk48F6Bjt/wATOsnxRNrNxBLN4gsbey1ExWvmwQS+Yi/PdYw3fjFet1538RdL1zV9WvLbQIbSW6WCzdhcyFF2brkHkd8kUDPIYQP+FvaVx/y6N/J69j0b/klevf719/Nq4jRvhn43Pjaz1zVIdKiigiaNlhuSx6NjqPU16Fomn3T+Adc0uNA9y099Cqg8FizADJq7rkt5nEoS+tudtOW34nlmm/8AIPtv+uS/yqeoo/CnxQhjWGPwzZMiAKpa7XJA6Z+anf8ACMfFP/oV7D/wLX/4qpOyx5q3/I36x/11P86Nc/5BU/0H8xXYWvwt+IDatd391osaNcHdtS5QgHP1qp418C+KNI8MXmo6hpvk20KrvfzkOMsAOAc9TSGL8PP+QWf9yP8Aka6esXwh4U8eHw9ZX2i6Hb3VtdwJIry3CrkY4wM/Wtf/AIRj4p/9CvYf+Ba//FU7iOM+KXXSf+uzf+y1VxXT+IPh38Stbe1+0+H7WIW7lh5d0hznHqfarX/Cs/Gv/QH/API8f/xVIZ7X+0p44fw74cTQNOmKalqikOynmKDox9i33R+NfLFdb8ZNcn1z4jaxfXO+OOOcwQLICu2JPlXg+uCfxrkbfzLlttpbzXJ/6ZISPz6frX12DjSwdBc7Sb1Z89iHUxFV8qukLXoPwo+H0/ia5TU9SjeLR4278G4I/hX/AGfU/gK5bTfD+rPMks8dpbopzslJkJ+oXA/Wu3TVPFSoir4u1CERqFSO3iijjQDsEC4xXHjc2jy8tDfudGGy935qv3HsWlyWdjrOpWW6G1/1MkMWQg8sRKmVHoCpHtVCXUJrPw34i1zTnhfbPNcQO6l0dURVJABGRlGANcR/ZWt6lZwPqXizUrhtu4LJbWzhc+mYzirYsfEAiEQ8ba0Iwu3YIrfGPTHl9K+fi7STZ672sg8I+J7XR7iC1m1galNcRrd30puAsUZl+dtiqDuYcDk5JIAHp3PhjxJbays0M0X2C/hmaN7KZx5oHVWx7qQfz9K89j0HUY2jaPxTqCNEcxlbW1BQ+37riodXtfEVop1KHxhqjXKgK0jQW+/b6bvLziuitVp1Lvl1MqcJwsr6HslFeFLqPjFlDDxtqQz6iAf+yUv9oeMv+h21H/yX/wDiK5bG9z3SivC/7Q8Zf9DtqP8A5L//ABFH9oeMv+h21H/yX/8AiKLBc90rGtP+R21L/sH2v/oc9eSf2h4y/wCh21H/AMl//iKiWfxWt5JeL4y1ATyRrG7/ALjJVSSo+72LN+dFgue81jeE/wDUal/2Fbr/ANGGvJYb/wAZSXcduPGmqZdgMqkBx/45W3a6ZrtqsiweNtbQSStK+Eg5djlj/q+5osFz1iivLPsviT/oetc/79wf/G6PsviT/oetc/79wf8AxuiwXPU64X4+/wDJI9c/3I//AEatcjrk3i2wePy/G2sMjg8tHBwR/wAArkfH2p+JJvCGoRX3ia/vrdkUPBKkQVvmGPuqDwfeiwHtnwh/5Jf4b/7B8f8AKuqr5p8KXHiNPDWnLa+L9atYBbrshikUJGMdBx0rqtDtPE19C803jzxGihtq7ZU59f4aLAe2UV5H/Y+v/wDQ/wDib/v7H/8AE0f2Pr//AEP/AIm/7+x//E0WC56j8Sfhdp/jTX7fV7iW2hmggEILW/mEjJPOTjv6Vif8KYdVCx66iqOg+y4A/WvU6KNQPKm+DM/bXo8+9uf8adbfBqQToZ9cRogfmCwYJHp1r1OijULHzBrN14ktdRNk979jmtJjHcxGFTux6Z6Z6g9wa9X+EegrrXh6XVNchaRZpiLXkpmMAAtx1BbOPpXnv7R//I+w/wDXnH/OvftE/wCQLY/9e0f/AKCKBHkvxl0+68O6jbPpW62sLqAor43hZgTnk+oKkDvg1zvw6tNZ8Sa1b6JfXZuo2V3vJViC7I8HB46c7QPWvUfjn/yTHVP+Af8AoVcz+zJ/yBNZ/wCvpP8A0Gi4E5+DNxnjXosf9e5/xo/4Uzc/9B6L/wABz/jXq1FA7HlP/Cmbn/oPRf8AgOf8aP8AhTNz/wBB6L/wHP8AjXq1FAWPKf8AhTNz/wBB6L/wHP8AjR/wpm5/6D0X/gOf8a9WooCx5Bq/wwv9B0S91a01D7bdW0YeOKODBIBG/ucnbnArzmLVtb+3NMNR863kAWKBYVJ3H0I5Oew96+pl+8K+aPAv/Jcof+wlN/Wi4j3Lw94M0/8AsKx/ta2LX5gQ3JDkfvCPmHHvxXjHxGXXtH8R3+k2t39i2zeZbO0QcNCTlcZ68cZ9RX0XXi37T/8AqdD/AN+X+QoQyt4B8M6h43sb/wC13RihtwiQXHljDTZ+YcYzhevpuFX9a+BM2qabLYSeI0iSXaGdbbJABBOBu9q7f4P/APJNtF/64f8AsxrrKBHkGl/A64sNOt7JfEMcghQIGNsQSB3xurB+I2j6p4OuYNNsbtlt57YGG5MQIMozv4Pfocehr32vOf2iP+Scyf8AX1F/WgdjjfhHbapr/iKCy1GY3drbxNJeyBAgOQQo46Ekjj0U17H/AMIb4f8A+fNv+/rf41xn7M3/ACIk/wD1+v8A0r1Ok2B//9k="/>
          <p:cNvSpPr>
            <a:spLocks noChangeAspect="1" noChangeArrowheads="1"/>
          </p:cNvSpPr>
          <p:nvPr/>
        </p:nvSpPr>
        <p:spPr bwMode="auto">
          <a:xfrm>
            <a:off x="1355726" y="1142910"/>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5" name="AutoShape 24" descr="data:image/jpg;base64,%20/9j/4AAQSkZJRgABAQEAYABgAAD/2wBDAAUDBAQEAwUEBAQFBQUGBwwIBwcHBw8LCwkMEQ8SEhEPERETFhwXExQaFRERGCEYGh0dHx8fExciJCIeJBweHx7/2wBDAQUFBQcGBw4ICA4eFBEUHh4eHh4eHh4eHh4eHh4eHh4eHh4eHh4eHh4eHh4eHh4eHh4eHh4eHh4eHh4eHh4eHh7/wAARCAA5AM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CcDJ4FeE/GX40fYzNoPgyUSXAylxqK8rGe6x9if9roO2a2oUJVpcsf8AgGdWrGmrs9C+IHxN8K+DMw6hdm5v8ZFnbYeT/gXZR9TXleqftH3bMRpfheFF7Nc3JYn8FA/nXhFy8800lxcSSSSuxaSSRssxPUknrUafOCUwwHoc19FRy7BwXvtSfqePUxmIk/dVl6H0T8Ofi/4x8XeKEsP7M0qCzjUy3Lojkqg6AEt1JwPzr1b+3Lz+5F+Rrx74Pnwz4Z8ML9o1vTRqN5iW5/frlP7qfgP1Jrtf+Eq8N/8AQd0//v8ArXh42VJ1mqStFHqYZTVNe0erOP8AiT8btd0LxXNpOj22nSxWyKsrSoxPmHkgYI6AgfXNc3/w0J40/wCgfo//AH6f/wCKrTv/AAf8L7q7mvLrxJmWaRpJHbUFGWJye1RDwP8AChvu+IQfpqCn+lejTr5dGCUo3focc6WMlJtSsij/AMNCeNP+gfo//fp//iqP+GhPGn/QP0f/AL9P/wDFVf8A+EF+Ff8A0Hz/AOB6/wCFB8C/CoDJ18gf9f6/4Vp9Zy3+T8P+CT7DG/zfiUP+GhPGn/QP0f8A79P/APFUf8NCeNP+gfo//fp//iq19M+HHw21SZodN1aW8kVdxWG+VyB68D3rQ/4U34P/AL2pf+BH/wBaj6zlv8n4f8EPYY3+b8TmP+GhPGn/AED9H/79P/8AFVPYftD+KY7yN77SdLntgf3kcW+NmGOzEnH5GptQ+H/ge01GexWw8SXUkAQytbkMq7hkDJxzioP+EH8E7wn9jeLdx6L8mfyzSeIy1/Y/D/gh7HGr7Ruf8NJH/oT/APyof/a6ltP2jo5buGOfwr5MTyKryfbs7FJ5bGznA5rP0X4ZeB9Vtp54o9ag8iVopUuJQjIwAJyMHsQaq/8ACEfCn/oYCf8At/X/AArPnyz+V/j/AJlqGN/mX9fI9T1z4x+BbLSLq6sNatdQuooy0VqpZTK3ZQSvFcD/AMNJH/oT/wDyof8A2usr/hCPhT/0H2/8Dl/wpG8F/CZSA3iLaT0B1BR/Ss6by2K95N/15WLmsZJ6NI1v+Gkj/wBCf/5UP/tdRj9pqGSRoYPB8hlj/wBbvvgFz22kISfxArN/4Qv4Tf8AQxf+VBf8K4H4daJ4LvvH/iiz1q+EenW8hFlJ9q2bwHIHzfxcUqk8v5o8sXbrv29e44wxfLLmkr9P6sepf8NJS/8AQnJ/4Mf/ALXR/wANJS/9Ccn/AIMf/tdU08FfCV2Crqy5PrqWKl/4QL4V/wDQUj/8Gq/41r7XLP5H+P8AmZ+zx38y/r5E/wDw0lL/ANCcn/gx/wDtdH/DSUv/AEJyf+DH/wC11WHgb4TEkDWICR1/4m6/40f8IL8J/wDoMQ/+DZf8aPa5Z/I/x/zD2eO/mX9fI+jaR2VEZ3YKqjJJOAB60tfOn7QvxQ+2XE/g/QbrbaxkpqFxGf8AWsOsSkfwjv6njpnPk0KEq0rRWx31asaau2Q/G74tyaw8/h3wxcNHpoJS5u0OGufVVPZPf+L6dfGKZ5sf979KPNj/AL1bzw9d6Km7ejM41qS1c1f1K+qf8e59ldvxCnFZ/h6SSQb3dmbeVyT225rcj0vUNYhuF021kuDDBLI+0dAEJP1OAeOppPA3hDxJqUafZdKn+a4aNRLiMkiMseGx2rmnCUHaSszaMlJXi7nQeD/+Xn/gP9a6CqcXgr4gaTj7Nodq/nsE/fXaLluwHzcnrVn/AIRj4p/9CvYf+Ba//FUhnOfE3/kVJP8ArvH/ADNUvBH/AB8Wv/Xv/wCyiug8QeA/idrOmtYzeHLOJC6tuS7XPH1NP034d/EDTYopLbQopZ0jCbXuUC9MHkGkBoVV1f8A5BN5/wBe8n/oJqf/AIRj4p/9CvYf+Ba//FVHc+E/ilcW0sDeGbECRGQkXa5AIx607hYzv2bpNShl1eXR7WG61BbFzbwyvsR23x8Fuwr1P+2fjB/0Jegf+DOue+APgbxN4T1e6m1ywW3je3ZFYSq+SWU44Psa9mpDPIfFMmozLcS6vaw2t+0tsbiGJ96I/kHIDdxXm6gf8Lg0ngf8ex/k9eteO9H8Qaxq+qQ+HobKWaO4tmlF1KUAXyCOCO+a5LSfhj44bxvZa7qcWlRRQIUZYbkscYbHUerVUXqjDFRcqM0lq0/yPRvh1/yAdb/6/pv/AEUleSaD/wAgmD/gX/oRr2PwLaTW2na7ZybTKuoSr8pyMmKPH868li8IfEy0QW9t4bs5IUztZ7pQx5zz81En7zDDRcaMIvdJfkS1wPxE/wCRn0v/AHP/AGau7/4Rj4p/9CvYf+Ba/wDxVY+r/Db4kavqlreXWg28XkcYjukORnPc0jY5qs/wv/yMdx/13T/0KvQf+FZeNf8AoD/+R4//AIquU8HeGPEF/wCLNasdNsBPfWEmZYjKqhWDkYJJ9R2pDO6NA60z/hGfip/0K9h/4Fr/APFUf8Iz8VP+hXsP/Atf/iqdxWPLtKA/tjVOP+Wzf+hGtTFdDpnwp8fRXV1cXGjIDO27C3MZwSSfX3rQ/wCFZ+Nf+gP/AOR4/wD4qkM93/aH8eN4T8MjTdOm2avqalI2U8wxdGk+vYe/Pavkzv6mux+NOu3GvfEfVry48yOKGU29usgK7YkJA4Pqcn8a4yFjO+y2jluG9IkLfqOK+twVOlg6C52k3qz57EyniKr5VdIdW/4I8J6p4s1QWlimyFCDPcMPkiX+p9BVG10DWbggm3itU9Znyf8Avlf8a7bTbnxHY2EdlaeIp7C3TpDY28cS59SSCxPuTWGKzenGNqOr/A1w+XTbvU0R6xZaLpXhGLQrW0VYLWK4dZZ3OC8jxsAzn3PA7dBWnfzw3XiXSIYJklkg86aUIwbYhjKgnHTJYAevPpXmOkL4n1O0mF14z1ZoPubDFAwb1zlOau2ekaxZIyWfi7VLZWOWENvbICffEdfNylKTcpPU9qKUVZE/i/W5I/GOoSarrK2lrocSNa29tiOWd5uM7mz0B5YDgE4rctPHtutvZPPaZgeYR3VzHPvjtUbiN5GIHLHseQOTiubm0fV5pvPm8XanLLt273trZm2+mTH0pY9I1iO1NpH4u1RLds7oVt7YIc9cr5eK6pV6UopOG39f8EwVOabaluerwTQ3EYkt5o5oycBo2DA/iKfXhtzP4r0+6NjB4w1KOJP9WBFAqhe38GBTf7Q8Zf8AQ7aj/wCS/wD8RXI12Oi57pRXhf8AaHjL/odtR/8AJf8A+Io/tDxl/wBDtqP/AJL/APxFKw7nulFeF/2h4y/6HbUf/Jf/AOIo/tDxl/0O2o/+S/8A8RRYLnrOjf8AI1eIfra/+ijW3XgsU3iqK5nuY/GWoLLcbfNb9x820YX+HsKmj1DxlJcxwDxpqhZyAMJAev8AwCiwXPWfDH/H7r//AGFX/wDRUVbdeTW2l67bvO8PjbW0aeQyykJB8z4Az9z0UflU32XxJ/0PWuf9+4P/AI3RYLnqdFeWfZfEn/Q9a5/37g/+N1V1VPFVtZPPD441pmTBIaODp/37osFz14da8S+CP/JZPH//AF2b/wBHNVL+2PF//Q6at/37h/8AiK4Xwhcaw3jPxBNaa9qFjcPITNNbsqtMd5+9xjrzxQFz6zorwC2l8WT3EcK+OPEG52Cj96n/AMTXR/2Pr/8A0P8A4m/7+x//ABNFgueuUV5H/Y+v/wDQ/wDib/v7H/8AE0f2Pr//AEP/AIm/7+x//E0WC56n8Tfhjp/jfWbTUrmS3iltoTEpe33lhnPPOOO3HrWCvwXMaBIdcjRR2Frgfoa9UooA8rPwZmx/yHkz/wBe/wD9em/8KZuf+g9F/wCA5/xr1aigLHz58QNJ1bwffjSbW8ZIJoFe2uTECGfHz8eobt6EU/4Ww6xr3iWz028nN3DEDLfSCMKAgBwOOmTgD8fSu2/aN/5EBf8Ar8j/AK1T/Zo/5FTUv+v3+lFxHXeKPBtmPDt+2i2rLqKws1v85OXHIGDxzjH414DNq2uG9SZdSEVugIlhaBc5HqTyPce1fU1fMPxJ/wCSw3n/AF/xfzFCA77w/wDDu+8UeGbTVry8NldSu7KHhzuh42EjjB4J+jCrX/Cmbn/oPRf+A5/xr1VPuL9BS0DseU/8KZuf+g9F/wCA5/xo/wCFM3P/AEHov/Ac/wCNerUUBY8p/wCFM3P/AEHov/Ac/wCNH/Cmbn/oPRf+A5/xr1aigLHlP/Cmbn/oPRf+A5/xqDU/hbf6Lo97qlnqH228t498MMcOC2CN3UnJ27sD1r12lHUUBY+V/wC19a+3fav7UX7Hs/1Xkr19d1e6+AvCcFz4UsrrXrVzfzqZHBYqVUklQQOh24zXiEv/ACWo/wDYZ/rX1E33j9aGI8S+MNjfeHdajXTWa30+7gHkSbdwWUZ3DJ79Djvz6Vz3gCHXNe1yy0W6uvtgkfddusQULCPvHjpxwPc16j8e/wDkmV//ANdI/wCdcx+zH/x4a3/12T+RoAvP8GZt52a9Hsz8u63Oce/NY2j/ALPkmm6peagnidZXvCTIjWmAh3EjB3c8GvbqKBnlE/wqvNJ0q/v7XUPtt9DAWtYkhxlgQT1JySAQB6mvL31fWjercjVFS0VTvhMK9fr1H09q+p6+YfE//Jb5v+wqn86LiPZfhv4WjvvCdvfeILZzd3DNIoJKFYyfkBA9ufxrpP8AhDfD/wDz5t/39b/GugopXGf/2Q=="/>
          <p:cNvSpPr>
            <a:spLocks noChangeAspect="1" noChangeArrowheads="1"/>
          </p:cNvSpPr>
          <p:nvPr/>
        </p:nvSpPr>
        <p:spPr bwMode="auto">
          <a:xfrm>
            <a:off x="1474259" y="1269169"/>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16" name="AutoShape 26" descr="data:image/jpg;base64,%20/9j/4AAQSkZJRgABAQEAYABgAAD/2wBDAAUDBAQEAwUEBAQFBQUGBwwIBwcHBw8LCwkMEQ8SEhEPERETFhwXExQaFRERGCEYGh0dHx8fExciJCIeJBweHx7/2wBDAQUFBQcGBw4ICA4eFBEUHh4eHh4eHh4eHh4eHh4eHh4eHh4eHh4eHh4eHh4eHh4eHh4eHh4eHh4eHh4eHh4eHh7/wAARCAA5AM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CcDJ4FeE/GX40fYzNoPgyUSXAylxqK8rGe6x9if9roO2a2oUJVpcsf8AgGdWrGmrs9C+IHxN8K+DMw6hdm5v8ZFnbYeT/gXZR9TXleqftH3bMRpfheFF7Nc3JYn8FA/nXhFy8800lxcSSSSuxaSSRssxPUknrUafOCUwwHoc19FRy7BwXvtSfqePUxmIk/dVl6H0T8Ofi/4x8XeKEsP7M0qCzjUy3Lojkqg6AEt1JwPzr1b+3Lz+5F+Rrx74Pnwz4Z8ML9o1vTRqN5iW5/frlP7qfgP1Jrtf+Eq8N/8AQd0//v8ArXh42VJ1mqStFHqYZTVNe0erOP8AiT8btd0LxXNpOj22nSxWyKsrSoxPmHkgYI6AgfXNc3/w0J40/wCgfo//AH6f/wCKrTv/AAf8L7q7mvLrxJmWaRpJHbUFGWJye1RDwP8AChvu+IQfpqCn+lejTr5dGCUo3focc6WMlJtSsij/AMNCeNP+gfo//fp//iqP+GhPGn/QP0f/AL9P/wDFVf8A+EF+Ff8A0Hz/AOB6/wCFB8C/CoDJ18gf9f6/4Vp9Zy3+T8P+CT7DG/zfiUP+GhPGn/QP0f8A79P/APFUf8NCeNP+gfo//fp//iq19M+HHw21SZodN1aW8kVdxWG+VyB68D3rQ/4U34P/AL2pf+BH/wBaj6zlv8n4f8EPYY3+b8TmP+GhPGn/AED9H/79P/8AFVPYftD+KY7yN77SdLntgf3kcW+NmGOzEnH5GptQ+H/ge01GexWw8SXUkAQytbkMq7hkDJxzioP+EH8E7wn9jeLdx6L8mfyzSeIy1/Y/D/gh7HGr7Ruf8NJH/oT/APyof/a6ltP2jo5buGOfwr5MTyKryfbs7FJ5bGznA5rP0X4ZeB9Vtp54o9ag8iVopUuJQjIwAJyMHsQaq/8ACEfCn/oYCf8At/X/AArPnyz+V/j/AJlqGN/mX9fI9T1z4x+BbLSLq6sNatdQuooy0VqpZTK3ZQSvFcD/AMNJH/oT/wDyof8A2usr/hCPhT/0H2/8Dl/wpG8F/CZSA3iLaT0B1BR/Ss6by2K95N/15WLmsZJ6NI1v+Gkj/wBCf/5UP/tdRj9pqGSRoYPB8hlj/wBbvvgFz22kISfxArN/4Qv4Tf8AQxf+VBf8K4H4daJ4LvvH/iiz1q+EenW8hFlJ9q2bwHIHzfxcUqk8v5o8sXbrv29e44wxfLLmkr9P6sepf8NJS/8AQnJ/4Mf/ALXR/wANJS/9Ccn/AIMf/tdU08FfCV2Crqy5PrqWKl/4QL4V/wDQUj/8Gq/41r7XLP5H+P8AmZ+zx38y/r5E/wDw0lL/ANCcn/gx/wDtdH/DSUv/AEJyf+DH/wC11WHgb4TEkDWICR1/4m6/40f8IL8J/wDoMQ/+DZf8aPa5Z/I/x/zD2eO/mX9fI+jaR2VEZ3YKqjJJOAB60tfOn7QvxQ+2XE/g/QbrbaxkpqFxGf8AWsOsSkfwjv6njpnPk0KEq0rRWx31asaau2Q/G74tyaw8/h3wxcNHpoJS5u0OGufVVPZPf+L6dfGKZ5sf979KPNj/AL1bzw9d6Km7ejM41qS1c1f1K+qf8e59ldvxCnFZ/h6SSQb3dmbeVyT225rcj0vUNYhuF021kuDDBLI+0dAEJP1OAeOppPA3hDxJqUafZdKn+a4aNRLiMkiMseGx2rmnCUHaSszaMlJXi7nQeD/+Xn/gP9a6CqcXgr4gaTj7Nodq/nsE/fXaLluwHzcnrVn/AIRj4p/9CvYf+Ba//FUhnOfE3/kVJP8ArvH/ADNUvBH/AB8Wv/Xv/wCyiug8QeA/idrOmtYzeHLOJC6tuS7XPH1NP034d/EDTYopLbQopZ0jCbXuUC9MHkGkBoVV1f8A5BN5/wBe8n/oJqf/AIRj4p/9CvYf+Ba//FVHc+E/ilcW0sDeGbECRGQkXa5AIx607hYzv2bpNShl1eXR7WG61BbFzbwyvsR23x8Fuwr1P+2fjB/0Jegf+DOue+APgbxN4T1e6m1ywW3je3ZFYSq+SWU44Psa9mpDPIfFMmozLcS6vaw2t+0tsbiGJ96I/kHIDdxXm6gf8Lg0ngf8ex/k9eteO9H8Qaxq+qQ+HobKWaO4tmlF1KUAXyCOCO+a5LSfhj44bxvZa7qcWlRRQIUZYbkscYbHUerVUXqjDFRcqM0lq0/yPRvh1/yAdb/6/pv/AEUleSaD/wAgmD/gX/oRr2PwLaTW2na7ZybTKuoSr8pyMmKPH868li8IfEy0QW9t4bs5IUztZ7pQx5zz81En7zDDRcaMIvdJfkS1wPxE/wCRn0v/AHP/AGau7/4Rj4p/9CvYf+Ba/wDxVY+r/Db4kavqlreXWg28XkcYjukORnPc0jY5qs/wv/yMdx/13T/0KvQf+FZeNf8AoD/+R4//AIquU8HeGPEF/wCLNasdNsBPfWEmZYjKqhWDkYJJ9R2pDO6NA60z/hGfip/0K9h/4Fr/APFUf8Iz8VP+hXsP/Atf/iqdxWPLtKA/tjVOP+Wzf+hGtTFdDpnwp8fRXV1cXGjIDO27C3MZwSSfX3rQ/wCFZ+Nf+gP/AOR4/wD4qkM93/aH8eN4T8MjTdOm2avqalI2U8wxdGk+vYe/Pavkzv6mux+NOu3GvfEfVry48yOKGU29usgK7YkJA4Pqcn8a4yFjO+y2jluG9IkLfqOK+twVOlg6C52k3qz57EyniKr5VdIdW/4I8J6p4s1QWlimyFCDPcMPkiX+p9BVG10DWbggm3itU9Znyf8Avlf8a7bTbnxHY2EdlaeIp7C3TpDY28cS59SSCxPuTWGKzenGNqOr/A1w+XTbvU0R6xZaLpXhGLQrW0VYLWK4dZZ3OC8jxsAzn3PA7dBWnfzw3XiXSIYJklkg86aUIwbYhjKgnHTJYAevPpXmOkL4n1O0mF14z1ZoPubDFAwb1zlOau2ekaxZIyWfi7VLZWOWENvbICffEdfNylKTcpPU9qKUVZE/i/W5I/GOoSarrK2lrocSNa29tiOWd5uM7mz0B5YDgE4rctPHtutvZPPaZgeYR3VzHPvjtUbiN5GIHLHseQOTiubm0fV5pvPm8XanLLt273trZm2+mTH0pY9I1iO1NpH4u1RLds7oVt7YIc9cr5eK6pV6UopOG39f8EwVOabaluerwTQ3EYkt5o5oycBo2DA/iKfXhtzP4r0+6NjB4w1KOJP9WBFAqhe38GBTf7Q8Zf8AQ7aj/wCS/wD8RXI12Oi57pRXhf8AaHjL/odtR/8AJf8A+Io/tDxl/wBDtqP/AJL/APxFKw7nulFeF/2h4y/6HbUf/Jf/AOIo/tDxl/0O2o/+S/8A8RRYLnrOjf8AI1eIfra/+ijW3XgsU3iqK5nuY/GWoLLcbfNb9x820YX+HsKmj1DxlJcxwDxpqhZyAMJAev8AwCiwXPWfDH/H7r//AGFX/wDRUVbdeTW2l67bvO8PjbW0aeQyykJB8z4Az9z0UflU32XxJ/0PWuf9+4P/AI3RYLnqdFeWfZfEn/Q9a5/37g/+N1V1VPFVtZPPD441pmTBIaODp/37osFz14da8S+CP/JZPH//AF2b/wBHNVL+2PF//Q6at/37h/8AiK4Xwhcaw3jPxBNaa9qFjcPITNNbsqtMd5+9xjrzxQFz6zorwC2l8WT3EcK+OPEG52Cj96n/AMTXR/2Pr/8A0P8A4m/7+x//ABNFgueuUV5H/Y+v/wDQ/wDib/v7H/8AE0f2Pr//AEP/AIm/7+x//E0WC56n8Tfhjp/jfWbTUrmS3iltoTEpe33lhnPPOOO3HrWCvwXMaBIdcjRR2Frgfoa9UooA8rPwZmx/yHkz/wBe/wD9em/8KZuf+g9F/wCA5/xr1aigLHz58QNJ1bwffjSbW8ZIJoFe2uTECGfHz8eobt6EU/4Ww6xr3iWz028nN3DEDLfSCMKAgBwOOmTgD8fSu2/aN/5EBf8Ar8j/AK1T/Zo/5FTUv+v3+lFxHXeKPBtmPDt+2i2rLqKws1v85OXHIGDxzjH414DNq2uG9SZdSEVugIlhaBc5HqTyPce1fU1fMPxJ/wCSw3n/AF/xfzFCA77w/wDDu+8UeGbTVry8NldSu7KHhzuh42EjjB4J+jCrX/Cmbn/oPRf+A5/xr1VPuL9BS0DseU/8KZuf+g9F/wCA5/xo/wCFM3P/AEHov/Ac/wCNerUUBY8p/wCFM3P/AEHov/Ac/wCNH/Cmbn/oPRf+A5/xr1aigLHlP/Cmbn/oPRf+A5/xqDU/hbf6Lo97qlnqH228t498MMcOC2CN3UnJ27sD1r12lHUUBY+V/wC19a+3fav7UX7Hs/1Xkr19d1e6+AvCcFz4UsrrXrVzfzqZHBYqVUklQQOh24zXiEv/ACWo/wDYZ/rX1E33j9aGI8S+MNjfeHdajXTWa30+7gHkSbdwWUZ3DJ79Djvz6Vz3gCHXNe1yy0W6uvtgkfddusQULCPvHjpxwPc16j8e/wDkmV//ANdI/wCdcx+zH/x4a3/12T+RoAvP8GZt52a9Hsz8u63Oce/NY2j/ALPkmm6peagnidZXvCTIjWmAh3EjB3c8GvbqKBnlE/wqvNJ0q/v7XUPtt9DAWtYkhxlgQT1JySAQB6mvL31fWjercjVFS0VTvhMK9fr1H09q+p6+YfE//Jb5v+wqn86LiPZfhv4WjvvCdvfeILZzd3DNIoJKFYyfkBA9ufxrpP8AhDfD/wDz5t/39b/GugopXGf/2Q=="/>
          <p:cNvSpPr>
            <a:spLocks noChangeAspect="1" noChangeArrowheads="1"/>
          </p:cNvSpPr>
          <p:nvPr/>
        </p:nvSpPr>
        <p:spPr bwMode="auto">
          <a:xfrm>
            <a:off x="1592792" y="1395428"/>
            <a:ext cx="237067" cy="252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3765" tIns="36882" rIns="73765" bIns="36882" numCol="1" anchor="t" anchorCtr="0" compatLnSpc="1">
            <a:prstTxWarp prst="textNoShape">
              <a:avLst/>
            </a:prstTxWarp>
          </a:bodyPr>
          <a:lstStyle/>
          <a:p>
            <a:endParaRPr lang="fr-FR" dirty="0"/>
          </a:p>
        </p:txBody>
      </p:sp>
      <p:sp>
        <p:nvSpPr>
          <p:cNvPr id="2" name="Espace réservé du numéro de diapositive 1"/>
          <p:cNvSpPr>
            <a:spLocks noGrp="1"/>
          </p:cNvSpPr>
          <p:nvPr>
            <p:ph type="sldNum" sz="quarter" idx="12"/>
          </p:nvPr>
        </p:nvSpPr>
        <p:spPr>
          <a:xfrm>
            <a:off x="3840481" y="7261830"/>
            <a:ext cx="1226820" cy="169277"/>
          </a:xfrm>
        </p:spPr>
        <p:txBody>
          <a:bodyPr/>
          <a:lstStyle/>
          <a:p>
            <a:fld id="{1AC7752C-7ED2-40E4-B736-F771C307F48B}" type="slidenum">
              <a:rPr lang="fr-FR" sz="1100" smtClean="0">
                <a:solidFill>
                  <a:schemeClr val="tx1"/>
                </a:solidFill>
              </a:rPr>
              <a:t>35</a:t>
            </a:fld>
            <a:endParaRPr lang="fr-FR" sz="1100" dirty="0">
              <a:solidFill>
                <a:schemeClr val="tx1"/>
              </a:solidFill>
            </a:endParaRPr>
          </a:p>
        </p:txBody>
      </p:sp>
    </p:spTree>
    <p:extLst>
      <p:ext uri="{BB962C8B-B14F-4D97-AF65-F5344CB8AC3E}">
        <p14:creationId xmlns:p14="http://schemas.microsoft.com/office/powerpoint/2010/main" val="11145940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237434" y="189381"/>
            <a:ext cx="5096566" cy="6553181"/>
          </a:xfrm>
          <a:prstGeom prst="rect">
            <a:avLst/>
          </a:prstGeom>
          <a:ln>
            <a:noFill/>
          </a:ln>
        </p:spPr>
        <p:txBody>
          <a:bodyPr wrap="square" lIns="73765" tIns="36882" rIns="73765" bIns="36882">
            <a:spAutoFit/>
          </a:bodyPr>
          <a:lstStyle/>
          <a:p>
            <a:pPr algn="just"/>
            <a:endParaRPr lang="fr-FR" sz="1100" dirty="0">
              <a:solidFill>
                <a:srgbClr val="0088CE"/>
              </a:solidFill>
              <a:latin typeface="Avenir LT Std 65 Medium" pitchFamily="34" charset="0"/>
            </a:endParaRPr>
          </a:p>
          <a:p>
            <a:pPr algn="just"/>
            <a:r>
              <a:rPr lang="fr-FR" sz="1100" dirty="0">
                <a:solidFill>
                  <a:srgbClr val="0088CE"/>
                </a:solidFill>
                <a:latin typeface="Avenir LT Std 65 Medium" pitchFamily="34" charset="0"/>
              </a:rPr>
              <a:t>CLASSE UNIQUE (seconde classe) SUR CERTAINES LIGNES</a:t>
            </a:r>
          </a:p>
          <a:p>
            <a:pPr algn="just">
              <a:spcBef>
                <a:spcPts val="81"/>
              </a:spcBef>
            </a:pPr>
            <a:endParaRPr lang="fr-FR" sz="500" dirty="0">
              <a:solidFill>
                <a:srgbClr val="0088CE"/>
              </a:solidFill>
              <a:latin typeface="Avenir LT Std 45 Book" pitchFamily="34" charset="0"/>
            </a:endParaRPr>
          </a:p>
          <a:p>
            <a:pPr algn="just">
              <a:spcBef>
                <a:spcPts val="81"/>
              </a:spcBef>
            </a:pPr>
            <a:r>
              <a:rPr lang="fr-FR" sz="1000" dirty="0">
                <a:latin typeface="Avenir LT Std 45 Book" pitchFamily="34" charset="0"/>
              </a:rPr>
              <a:t>Les lignes concernées sont :</a:t>
            </a:r>
          </a:p>
          <a:p>
            <a:pPr algn="just">
              <a:lnSpc>
                <a:spcPct val="200000"/>
              </a:lnSpc>
            </a:pPr>
            <a:endParaRPr lang="fr-FR" sz="300" dirty="0">
              <a:latin typeface="Avenir LT Std 45 Book" pitchFamily="34" charset="0"/>
            </a:endParaRPr>
          </a:p>
          <a:p>
            <a:pPr marL="1336984" lvl="3" indent="-230515" algn="just">
              <a:buFont typeface="Arial" panose="020B0604020202020204" pitchFamily="34" charset="0"/>
              <a:buChar char="•"/>
            </a:pPr>
            <a:r>
              <a:rPr lang="fr-FR" sz="1000" dirty="0">
                <a:latin typeface="Avenir LT Std 45 Book" pitchFamily="34" charset="0"/>
              </a:rPr>
              <a:t>les trains directs entre Tours et Thouars/Bressuire</a:t>
            </a:r>
          </a:p>
          <a:p>
            <a:pPr marL="1336984" lvl="3" indent="-230515" algn="just">
              <a:buFont typeface="Arial" panose="020B0604020202020204" pitchFamily="34" charset="0"/>
              <a:buChar char="•"/>
            </a:pPr>
            <a:endParaRPr lang="fr-FR" sz="300" dirty="0">
              <a:latin typeface="Avenir LT Std 45 Book" pitchFamily="34" charset="0"/>
            </a:endParaRPr>
          </a:p>
          <a:p>
            <a:pPr marL="1336984" lvl="3" indent="-230515" algn="just">
              <a:buFont typeface="Arial" panose="020B0604020202020204" pitchFamily="34" charset="0"/>
              <a:buChar char="•"/>
            </a:pPr>
            <a:r>
              <a:rPr lang="fr-FR" sz="1000" dirty="0">
                <a:latin typeface="Avenir LT Std 45 Book" pitchFamily="34" charset="0"/>
              </a:rPr>
              <a:t>les trains de la ligne Tours-Chinon</a:t>
            </a:r>
          </a:p>
          <a:p>
            <a:pPr lvl="3" algn="just"/>
            <a:endParaRPr lang="fr-FR" sz="300" dirty="0">
              <a:latin typeface="Avenir LT Std 45 Book" pitchFamily="34" charset="0"/>
            </a:endParaRPr>
          </a:p>
          <a:p>
            <a:pPr marL="1336984" lvl="3" indent="-230515" algn="just">
              <a:buFont typeface="Arial" panose="020B0604020202020204" pitchFamily="34" charset="0"/>
              <a:buChar char="•"/>
            </a:pPr>
            <a:r>
              <a:rPr lang="fr-FR" sz="1000" dirty="0">
                <a:latin typeface="Avenir LT Std 45 Book" pitchFamily="34" charset="0"/>
              </a:rPr>
              <a:t>l’axe Tours-Poitiers</a:t>
            </a:r>
          </a:p>
          <a:p>
            <a:pPr marL="1336984" lvl="3" indent="-230515" algn="just">
              <a:buFont typeface="Arial" panose="020B0604020202020204" pitchFamily="34" charset="0"/>
              <a:buChar char="•"/>
            </a:pPr>
            <a:r>
              <a:rPr lang="fr-FR" sz="1000" dirty="0">
                <a:latin typeface="Avenir LT Std 45 Book" pitchFamily="34" charset="0"/>
              </a:rPr>
              <a:t>l’axe Paris-Chartes - Le Mans</a:t>
            </a:r>
          </a:p>
          <a:p>
            <a:pPr marL="1336984" lvl="3" indent="-230515" algn="just">
              <a:buFont typeface="Arial" panose="020B0604020202020204" pitchFamily="34" charset="0"/>
              <a:buChar char="•"/>
            </a:pPr>
            <a:r>
              <a:rPr lang="fr-FR" sz="1000" dirty="0">
                <a:latin typeface="Avenir LT Std 45 Book" pitchFamily="34" charset="0"/>
              </a:rPr>
              <a:t>Chartres - </a:t>
            </a:r>
            <a:r>
              <a:rPr lang="fr-FR" sz="1000" dirty="0" err="1">
                <a:latin typeface="Avenir LT Std 45 Book" pitchFamily="34" charset="0"/>
              </a:rPr>
              <a:t>Courtalain</a:t>
            </a:r>
            <a:endParaRPr lang="fr-FR" sz="1000" dirty="0">
              <a:latin typeface="Avenir LT Std 45 Book" pitchFamily="34" charset="0"/>
            </a:endParaRPr>
          </a:p>
          <a:p>
            <a:pPr marL="1336984" lvl="3" indent="-230515" algn="just">
              <a:buFont typeface="Arial" panose="020B0604020202020204" pitchFamily="34" charset="0"/>
              <a:buChar char="•"/>
            </a:pPr>
            <a:r>
              <a:rPr lang="fr-FR" sz="1000" dirty="0">
                <a:latin typeface="Avenir LT Std 45 Book" pitchFamily="34" charset="0"/>
              </a:rPr>
              <a:t>Chartres – Voves</a:t>
            </a:r>
          </a:p>
          <a:p>
            <a:pPr marL="1336984" lvl="3" indent="-230515" algn="just">
              <a:buFont typeface="Arial" panose="020B0604020202020204" pitchFamily="34" charset="0"/>
              <a:buChar char="•"/>
            </a:pPr>
            <a:r>
              <a:rPr lang="fr-FR" sz="1000" dirty="0">
                <a:latin typeface="Avenir LT Std 45 Book" pitchFamily="34" charset="0"/>
              </a:rPr>
              <a:t>Bourges-St Amand</a:t>
            </a:r>
          </a:p>
          <a:p>
            <a:pPr marL="1336984" lvl="3" indent="-230515" algn="just">
              <a:buFont typeface="Arial" panose="020B0604020202020204" pitchFamily="34" charset="0"/>
              <a:buChar char="•"/>
            </a:pPr>
            <a:r>
              <a:rPr lang="fr-FR" sz="1000" dirty="0">
                <a:latin typeface="Avenir LT Std 45 Book" pitchFamily="34" charset="0"/>
              </a:rPr>
              <a:t>Blanc Argent  Salbris-Valençay</a:t>
            </a:r>
          </a:p>
          <a:p>
            <a:pPr algn="just"/>
            <a:r>
              <a:rPr lang="fr-FR" sz="1000" dirty="0">
                <a:latin typeface="Avenir LT Std 45 Book" pitchFamily="34" charset="0"/>
              </a:rPr>
              <a:t>Selon les canaux de distribution, certains trains dits « déclassés » sont toujours proposés en 1ère classe.  </a:t>
            </a:r>
          </a:p>
          <a:p>
            <a:pPr algn="just">
              <a:spcBef>
                <a:spcPts val="81"/>
              </a:spcBef>
            </a:pPr>
            <a:endParaRPr lang="fr-FR" sz="400" dirty="0">
              <a:latin typeface="Avenir LT Std 45 Book" pitchFamily="34" charset="0"/>
            </a:endParaRPr>
          </a:p>
          <a:p>
            <a:pPr lvl="3" algn="just"/>
            <a:endParaRPr lang="fr-FR" sz="400" dirty="0">
              <a:latin typeface="Avenir LT Std 45 Book" pitchFamily="34" charset="0"/>
            </a:endParaRPr>
          </a:p>
          <a:p>
            <a:pPr algn="just">
              <a:lnSpc>
                <a:spcPct val="150000"/>
              </a:lnSpc>
            </a:pPr>
            <a:r>
              <a:rPr lang="fr-FR" sz="1000" dirty="0">
                <a:latin typeface="Avenir LT Std 55 Roman" pitchFamily="34" charset="0"/>
              </a:rPr>
              <a:t>Geste métiers </a:t>
            </a:r>
            <a:r>
              <a:rPr lang="fr-FR" sz="1000" dirty="0">
                <a:latin typeface="Avenir LT Std 45 Book" pitchFamily="34" charset="0"/>
              </a:rPr>
              <a:t>: si billet 1</a:t>
            </a:r>
            <a:r>
              <a:rPr lang="fr-FR" sz="1000" baseline="30000" dirty="0">
                <a:latin typeface="Avenir LT Std 45 Book" pitchFamily="34" charset="0"/>
              </a:rPr>
              <a:t>ère</a:t>
            </a:r>
            <a:r>
              <a:rPr lang="fr-FR" sz="1000" dirty="0">
                <a:latin typeface="Avenir LT Std 45 Book" pitchFamily="34" charset="0"/>
              </a:rPr>
              <a:t> classe annoter le titre et orienter vers le Guichet pour</a:t>
            </a:r>
          </a:p>
          <a:p>
            <a:pPr algn="just"/>
            <a:r>
              <a:rPr lang="fr-FR" sz="1000" dirty="0">
                <a:latin typeface="Avenir LT Std 45 Book" pitchFamily="34" charset="0"/>
              </a:rPr>
              <a:t>un éventuel remboursement de la différence entre un billet 1</a:t>
            </a:r>
            <a:r>
              <a:rPr lang="fr-FR" sz="1000" baseline="30000" dirty="0">
                <a:latin typeface="Avenir LT Std 45 Book" pitchFamily="34" charset="0"/>
              </a:rPr>
              <a:t>ère</a:t>
            </a:r>
            <a:r>
              <a:rPr lang="fr-FR" sz="1000" dirty="0">
                <a:latin typeface="Avenir LT Std 45 Book" pitchFamily="34" charset="0"/>
              </a:rPr>
              <a:t> et 2</a:t>
            </a:r>
            <a:r>
              <a:rPr lang="fr-FR" sz="1000" baseline="30000" dirty="0">
                <a:latin typeface="Avenir LT Std 45 Book" pitchFamily="34" charset="0"/>
              </a:rPr>
              <a:t>nde</a:t>
            </a:r>
            <a:r>
              <a:rPr lang="fr-FR" sz="1000" dirty="0">
                <a:latin typeface="Avenir LT Std 45 Book" pitchFamily="34" charset="0"/>
              </a:rPr>
              <a:t> classe.</a:t>
            </a:r>
          </a:p>
          <a:p>
            <a:pPr algn="just"/>
            <a:r>
              <a:rPr lang="fr-FR" sz="1100" dirty="0">
                <a:latin typeface="Avenir LT Std 45 Book" pitchFamily="34" charset="0"/>
              </a:rPr>
              <a:t> </a:t>
            </a:r>
          </a:p>
          <a:p>
            <a:pPr algn="just"/>
            <a:endParaRPr lang="fr-FR" sz="400" dirty="0">
              <a:latin typeface="Avenir LT Std 45 Book" pitchFamily="34" charset="0"/>
            </a:endParaRPr>
          </a:p>
          <a:p>
            <a:pPr algn="just"/>
            <a:r>
              <a:rPr lang="fr-FR" sz="1100" dirty="0">
                <a:solidFill>
                  <a:srgbClr val="0088CE"/>
                </a:solidFill>
                <a:latin typeface="Avenir LT Std 65 Medium" pitchFamily="34" charset="0"/>
              </a:rPr>
              <a:t>PRIME TRANSPORT ET MOBILLICO</a:t>
            </a:r>
          </a:p>
          <a:p>
            <a:pPr algn="just"/>
            <a:endParaRPr lang="fr-FR" sz="800" dirty="0">
              <a:solidFill>
                <a:srgbClr val="0088CE"/>
              </a:solidFill>
              <a:latin typeface="Avenir LT Std 45 Book" pitchFamily="34" charset="0"/>
            </a:endParaRPr>
          </a:p>
          <a:p>
            <a:pPr algn="just">
              <a:spcBef>
                <a:spcPts val="81"/>
              </a:spcBef>
            </a:pPr>
            <a:r>
              <a:rPr lang="fr-FR" sz="1000" dirty="0">
                <a:latin typeface="Avenir LT Std 45 Book" pitchFamily="34" charset="0"/>
              </a:rPr>
              <a:t>Pour faciliter la mobilité professionnelle, la région Centre-Val de Loire prend en charge une partie du cout de l’abonnement de travail. Cela permet au voyageur de ne pas payer plus de 100 euros par mois le transport SNCF.</a:t>
            </a:r>
          </a:p>
          <a:p>
            <a:pPr algn="just">
              <a:spcBef>
                <a:spcPts val="81"/>
              </a:spcBef>
            </a:pPr>
            <a:r>
              <a:rPr lang="fr-FR" sz="1000" dirty="0">
                <a:latin typeface="Avenir LT Std 45 Book" pitchFamily="34" charset="0"/>
              </a:rPr>
              <a:t>Cette aide est réservée aux résidant de la région et effectuant des parcours Intra ou Inter-Régionaux en TER, Intercités, ARO, SRO, TEOZ et TGV et dont l’abonnement coûte plus de 200 euros par mois (avant déduction de la prime transport).</a:t>
            </a:r>
          </a:p>
          <a:p>
            <a:pPr algn="just">
              <a:spcBef>
                <a:spcPts val="81"/>
              </a:spcBef>
            </a:pPr>
            <a:endParaRPr lang="fr-FR" sz="1000" dirty="0">
              <a:latin typeface="Avenir LT Std 45 Book" pitchFamily="34" charset="0"/>
            </a:endParaRPr>
          </a:p>
          <a:p>
            <a:pPr algn="just"/>
            <a:r>
              <a:rPr lang="fr-FR" sz="1000" dirty="0">
                <a:latin typeface="Avenir LT Std 45 Book" pitchFamily="34" charset="0"/>
              </a:rPr>
              <a:t>Le dispositif concerne </a:t>
            </a:r>
            <a:r>
              <a:rPr lang="fr-FR" sz="1000" dirty="0">
                <a:latin typeface="Avenir LT Std 55 Roman" pitchFamily="34" charset="0"/>
              </a:rPr>
              <a:t>les abonnements</a:t>
            </a:r>
            <a:r>
              <a:rPr lang="fr-FR" sz="1000" dirty="0">
                <a:latin typeface="Avenir LT Std 45 Book" pitchFamily="34" charset="0"/>
              </a:rPr>
              <a:t> : </a:t>
            </a:r>
          </a:p>
          <a:p>
            <a:pPr algn="just"/>
            <a:endParaRPr lang="fr-FR" sz="1000" dirty="0">
              <a:latin typeface="Avenir LT Std 45 Book" pitchFamily="34" charset="0"/>
            </a:endParaRPr>
          </a:p>
          <a:p>
            <a:pPr algn="just"/>
            <a:r>
              <a:rPr lang="fr-FR" sz="1000" dirty="0">
                <a:latin typeface="Avenir LT Std 45 Book" pitchFamily="34" charset="0"/>
              </a:rPr>
              <a:t>Mensuels régionaux de travail (y compris Rémi Zen Multi), Rémi Zen Annuel, Forfait mensuel, OPTIFORFAIT annuels, Mon forfait annuel TGV.</a:t>
            </a:r>
            <a:r>
              <a:rPr lang="fr-FR" sz="1000" u="sng" dirty="0">
                <a:latin typeface="Avenir LT Std 45 Book" pitchFamily="34" charset="0"/>
              </a:rPr>
              <a:t> </a:t>
            </a:r>
          </a:p>
          <a:p>
            <a:pPr algn="just"/>
            <a:endParaRPr lang="fr-FR" sz="1000" dirty="0">
              <a:latin typeface="Avenir LT Std 45 Book" pitchFamily="34" charset="0"/>
            </a:endParaRPr>
          </a:p>
          <a:p>
            <a:pPr algn="just"/>
            <a:r>
              <a:rPr lang="fr-FR" sz="1000" dirty="0">
                <a:latin typeface="Avenir LT Std 55 Roman" pitchFamily="34" charset="0"/>
              </a:rPr>
              <a:t>Exemple sur un parcours Paris-Chartres en 2</a:t>
            </a:r>
            <a:r>
              <a:rPr lang="fr-FR" sz="1000" baseline="30000" dirty="0">
                <a:latin typeface="Avenir LT Std 55 Roman" pitchFamily="34" charset="0"/>
              </a:rPr>
              <a:t>nde</a:t>
            </a:r>
            <a:r>
              <a:rPr lang="fr-FR" sz="1000" dirty="0">
                <a:latin typeface="Avenir LT Std 55 Roman" pitchFamily="34" charset="0"/>
              </a:rPr>
              <a:t> classe </a:t>
            </a:r>
            <a:r>
              <a:rPr lang="fr-FR" sz="1000" dirty="0">
                <a:latin typeface="Avenir LT Std 45 Book" pitchFamily="34" charset="0"/>
              </a:rPr>
              <a:t>:</a:t>
            </a:r>
          </a:p>
          <a:p>
            <a:pPr algn="just"/>
            <a:endParaRPr lang="fr-FR" sz="1000" dirty="0">
              <a:latin typeface="Avenir LT Std 45 Book" pitchFamily="34" charset="0"/>
            </a:endParaRPr>
          </a:p>
          <a:p>
            <a:pPr algn="just"/>
            <a:r>
              <a:rPr lang="fr-FR" sz="1000" dirty="0">
                <a:latin typeface="Avenir LT Std 45 Book" pitchFamily="34" charset="0"/>
              </a:rPr>
              <a:t>L’abonné paie son abonnement mensuel 360,10 euros. Son employeur lui rembourse la prime transport qui s’élève à  180,05 euros. La région Centre-Val de Loire lui adresse </a:t>
            </a:r>
            <a:r>
              <a:rPr lang="fr-FR" sz="1000" dirty="0">
                <a:latin typeface="Avenir LT Std 55 Roman" pitchFamily="34" charset="0"/>
              </a:rPr>
              <a:t>l’aide </a:t>
            </a:r>
            <a:r>
              <a:rPr lang="fr-FR" sz="1000" dirty="0" err="1">
                <a:latin typeface="Avenir LT Std 55 Roman" pitchFamily="34" charset="0"/>
              </a:rPr>
              <a:t>Mobillico</a:t>
            </a:r>
            <a:r>
              <a:rPr lang="fr-FR" sz="1000" dirty="0">
                <a:latin typeface="Avenir LT Std 55 Roman" pitchFamily="34" charset="0"/>
              </a:rPr>
              <a:t> </a:t>
            </a:r>
            <a:r>
              <a:rPr lang="fr-FR" sz="1000" dirty="0">
                <a:latin typeface="Avenir LT Std 45 Book" pitchFamily="34" charset="0"/>
              </a:rPr>
              <a:t>de 80,05 euros. Le coût de l’abonnement revient à 100 euros. </a:t>
            </a:r>
          </a:p>
          <a:p>
            <a:r>
              <a:rPr lang="fr-FR" sz="1000" b="1" u="sng" dirty="0">
                <a:uFill>
                  <a:solidFill>
                    <a:schemeClr val="bg1"/>
                  </a:solidFill>
                </a:uFill>
                <a:latin typeface="Avenir LT Std 45 Book" pitchFamily="34" charset="0"/>
              </a:rPr>
              <a:t>Pour plus d’informations : ter.sncf.com/centre-val-de-</a:t>
            </a:r>
            <a:r>
              <a:rPr lang="fr-FR" sz="1000" b="1" u="sng" dirty="0" err="1">
                <a:uFill>
                  <a:solidFill>
                    <a:schemeClr val="bg1"/>
                  </a:solidFill>
                </a:uFill>
                <a:latin typeface="Avenir LT Std 45 Book" pitchFamily="34" charset="0"/>
              </a:rPr>
              <a:t>loire</a:t>
            </a:r>
            <a:r>
              <a:rPr lang="fr-FR" sz="1000" b="1" u="sng" dirty="0">
                <a:uFill>
                  <a:solidFill>
                    <a:schemeClr val="bg1"/>
                  </a:solidFill>
                </a:uFill>
                <a:latin typeface="Avenir LT Std 45 Book" pitchFamily="34" charset="0"/>
              </a:rPr>
              <a:t>  </a:t>
            </a:r>
            <a:r>
              <a:rPr lang="fr-FR" sz="1000" u="sng" dirty="0">
                <a:uFill>
                  <a:solidFill>
                    <a:schemeClr val="bg1"/>
                  </a:solidFill>
                </a:uFill>
                <a:latin typeface="Avenir LT Std 45 Book" pitchFamily="34" charset="0"/>
              </a:rPr>
              <a:t>rubrique « Toutes nos offres », puis  « Carte et abonnement ».</a:t>
            </a:r>
            <a:endParaRPr lang="fr-FR" sz="1000" dirty="0">
              <a:uFill>
                <a:solidFill>
                  <a:schemeClr val="bg1"/>
                </a:solidFill>
              </a:uFill>
              <a:latin typeface="Avenir LT Std 45 Book" pitchFamily="34" charset="0"/>
            </a:endParaRPr>
          </a:p>
          <a:p>
            <a:pPr algn="just"/>
            <a:r>
              <a:rPr lang="fr-FR" sz="1000" dirty="0">
                <a:uFill>
                  <a:solidFill>
                    <a:schemeClr val="bg1"/>
                  </a:solidFill>
                </a:uFill>
                <a:latin typeface="Avenir LT Std 45 Book" pitchFamily="34" charset="0"/>
              </a:rPr>
              <a:t> </a:t>
            </a:r>
            <a:endParaRPr lang="fr-FR" sz="1000" dirty="0"/>
          </a:p>
        </p:txBody>
      </p:sp>
      <p:sp>
        <p:nvSpPr>
          <p:cNvPr id="2" name="Espace réservé du numéro de diapositive 1"/>
          <p:cNvSpPr>
            <a:spLocks noGrp="1"/>
          </p:cNvSpPr>
          <p:nvPr>
            <p:ph type="sldNum" sz="quarter" idx="12"/>
          </p:nvPr>
        </p:nvSpPr>
        <p:spPr>
          <a:xfrm>
            <a:off x="3840481" y="7320166"/>
            <a:ext cx="1226820" cy="153888"/>
          </a:xfrm>
        </p:spPr>
        <p:txBody>
          <a:bodyPr/>
          <a:lstStyle/>
          <a:p>
            <a:fld id="{1AC7752C-7ED2-40E4-B736-F771C307F48B}" type="slidenum">
              <a:rPr lang="fr-FR" sz="1100" smtClean="0"/>
              <a:t>36</a:t>
            </a:fld>
            <a:endParaRPr lang="fr-FR" sz="1100" dirty="0"/>
          </a:p>
        </p:txBody>
      </p:sp>
    </p:spTree>
    <p:extLst>
      <p:ext uri="{BB962C8B-B14F-4D97-AF65-F5344CB8AC3E}">
        <p14:creationId xmlns:p14="http://schemas.microsoft.com/office/powerpoint/2010/main" val="2899724403"/>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8008791H\Documents\memo c\acces plus im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92974" y="875705"/>
            <a:ext cx="972031" cy="58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0715" y="270926"/>
            <a:ext cx="5152572" cy="7345706"/>
          </a:xfrm>
          <a:prstGeom prst="rect">
            <a:avLst/>
          </a:prstGeom>
        </p:spPr>
        <p:txBody>
          <a:bodyPr wrap="square" lIns="73765" tIns="36882" rIns="73765" bIns="36882">
            <a:spAutoFit/>
          </a:bodyPr>
          <a:lstStyle/>
          <a:p>
            <a:pPr algn="just"/>
            <a:r>
              <a:rPr lang="fr-FR" sz="1100" dirty="0">
                <a:solidFill>
                  <a:srgbClr val="0088CE"/>
                </a:solidFill>
                <a:latin typeface="Avenir LT Std 65 Medium" pitchFamily="34" charset="0"/>
              </a:rPr>
              <a:t>ACCÈS REMI TRAIN</a:t>
            </a:r>
          </a:p>
          <a:p>
            <a:pPr algn="just"/>
            <a:endParaRPr lang="fr-FR" sz="500" dirty="0">
              <a:latin typeface="Avenir LT Std 45 Book" pitchFamily="34" charset="0"/>
            </a:endParaRPr>
          </a:p>
          <a:p>
            <a:pPr algn="just"/>
            <a:r>
              <a:rPr lang="fr-FR" sz="1000" dirty="0">
                <a:latin typeface="Avenir LT Std 45 Book" pitchFamily="34" charset="0"/>
              </a:rPr>
              <a:t>En complément du service </a:t>
            </a:r>
            <a:r>
              <a:rPr lang="fr-FR" sz="1000" dirty="0">
                <a:solidFill>
                  <a:srgbClr val="0070C0"/>
                </a:solidFill>
                <a:latin typeface="Avenir LT Std 45 Book" pitchFamily="34" charset="0"/>
              </a:rPr>
              <a:t>Accès Plus</a:t>
            </a:r>
            <a:r>
              <a:rPr lang="fr-FR" sz="1000" dirty="0">
                <a:latin typeface="Avenir LT Std 45 Book" pitchFamily="34" charset="0"/>
              </a:rPr>
              <a:t>, </a:t>
            </a:r>
            <a:r>
              <a:rPr lang="fr-FR" sz="1000" dirty="0">
                <a:solidFill>
                  <a:srgbClr val="0070C0"/>
                </a:solidFill>
                <a:latin typeface="Avenir LT Std 45 Book" pitchFamily="34" charset="0"/>
              </a:rPr>
              <a:t>Accès REMI TRAIN </a:t>
            </a:r>
            <a:r>
              <a:rPr lang="fr-FR" sz="1000" dirty="0">
                <a:latin typeface="Avenir LT Std 45 Book" pitchFamily="34" charset="0"/>
              </a:rPr>
              <a:t>est un service gratuit d’accompagnement des personnes à mobilité réduite dans les gares et trains de la région Centre Val de Loire.</a:t>
            </a:r>
          </a:p>
          <a:p>
            <a:pPr algn="just"/>
            <a:endParaRPr lang="fr-FR" sz="300" dirty="0">
              <a:latin typeface="Avenir LT Std 45 Book" pitchFamily="34" charset="0"/>
            </a:endParaRPr>
          </a:p>
          <a:p>
            <a:pPr algn="just"/>
            <a:r>
              <a:rPr lang="fr-FR" sz="1000" dirty="0">
                <a:latin typeface="Avenir LT Std 45 Book" pitchFamily="34" charset="0"/>
              </a:rPr>
              <a:t> </a:t>
            </a:r>
          </a:p>
          <a:p>
            <a:pPr algn="just"/>
            <a:endParaRPr lang="fr-FR" sz="1000" dirty="0">
              <a:latin typeface="Avenir LT Std 45 Book" pitchFamily="34" charset="0"/>
            </a:endParaRPr>
          </a:p>
          <a:p>
            <a:pPr algn="just"/>
            <a:r>
              <a:rPr lang="fr-FR" sz="1000" dirty="0">
                <a:latin typeface="Avenir LT Std 45 Book" pitchFamily="34" charset="0"/>
              </a:rPr>
              <a:t>Pour qui ?</a:t>
            </a:r>
          </a:p>
          <a:p>
            <a:pPr algn="just"/>
            <a:endParaRPr lang="fr-FR" sz="200" dirty="0">
              <a:latin typeface="Avenir LT Std 45 Book" pitchFamily="34" charset="0"/>
            </a:endParaRPr>
          </a:p>
          <a:p>
            <a:pPr marL="599338" lvl="1" indent="-230515" algn="just">
              <a:buFont typeface="Arial" panose="020B0604020202020204" pitchFamily="34" charset="0"/>
              <a:buChar char="•"/>
            </a:pPr>
            <a:r>
              <a:rPr lang="fr-FR" sz="1000" dirty="0">
                <a:latin typeface="Avenir LT Std 45 Book" pitchFamily="34" charset="0"/>
              </a:rPr>
              <a:t>Les personnes en situation de handicap disposant d'une carte mobilité inclusion.</a:t>
            </a:r>
          </a:p>
          <a:p>
            <a:pPr marL="599338" lvl="1" indent="-230515" algn="just">
              <a:buFont typeface="Arial" panose="020B0604020202020204" pitchFamily="34" charset="0"/>
              <a:buChar char="•"/>
            </a:pPr>
            <a:r>
              <a:rPr lang="fr-FR" sz="1000" dirty="0">
                <a:latin typeface="Avenir LT Std 45 Book" pitchFamily="34" charset="0"/>
              </a:rPr>
              <a:t>Les personnes détentrices d'une carte de priorité, de station debout pénible ou de stationnement de véhicule.</a:t>
            </a:r>
          </a:p>
          <a:p>
            <a:pPr marL="599338" lvl="1" indent="-230515" algn="just">
              <a:buFont typeface="Arial" panose="020B0604020202020204" pitchFamily="34" charset="0"/>
              <a:buChar char="•"/>
            </a:pPr>
            <a:r>
              <a:rPr lang="fr-FR" sz="1000" dirty="0">
                <a:latin typeface="Avenir LT Std 45 Book" pitchFamily="34" charset="0"/>
              </a:rPr>
              <a:t>Les personnes pensionnées / réformées de guerre.</a:t>
            </a:r>
          </a:p>
          <a:p>
            <a:pPr marL="599338" lvl="1" indent="-230515" algn="just">
              <a:buFont typeface="Arial" panose="020B0604020202020204" pitchFamily="34" charset="0"/>
              <a:buChar char="•"/>
            </a:pPr>
            <a:r>
              <a:rPr lang="fr-FR" sz="1000" dirty="0">
                <a:latin typeface="Avenir LT Std 45 Book" pitchFamily="34" charset="0"/>
              </a:rPr>
              <a:t>Les personnes se présentant en gare avec leur propre fauteuil roulant</a:t>
            </a:r>
          </a:p>
          <a:p>
            <a:pPr algn="just"/>
            <a:endParaRPr lang="fr-FR" sz="400" dirty="0">
              <a:latin typeface="Avenir LT Std 45 Book" pitchFamily="34" charset="0"/>
            </a:endParaRPr>
          </a:p>
          <a:p>
            <a:pPr algn="just"/>
            <a:r>
              <a:rPr lang="fr-FR" sz="1000" dirty="0">
                <a:latin typeface="Avenir LT Std 45 Book" pitchFamily="34" charset="0"/>
              </a:rPr>
              <a:t>Comment ? </a:t>
            </a:r>
          </a:p>
          <a:p>
            <a:pPr algn="just"/>
            <a:endParaRPr lang="fr-FR" sz="200" dirty="0">
              <a:latin typeface="Avenir LT Std 45 Book" pitchFamily="34" charset="0"/>
            </a:endParaRPr>
          </a:p>
          <a:p>
            <a:pPr algn="just"/>
            <a:r>
              <a:rPr lang="fr-FR" sz="1000" dirty="0">
                <a:latin typeface="Avenir LT Std 45 Book" pitchFamily="34" charset="0"/>
              </a:rPr>
              <a:t>Il suffit de réserver au moins 48 heures à l’avance via  Contact Rémi Train (CRC).</a:t>
            </a:r>
          </a:p>
          <a:p>
            <a:pPr algn="just"/>
            <a:endParaRPr lang="fr-FR" sz="400" dirty="0">
              <a:latin typeface="Avenir LT Std 45 Book" pitchFamily="34" charset="0"/>
            </a:endParaRPr>
          </a:p>
          <a:p>
            <a:pPr marL="599338" lvl="1" indent="-230515" algn="just">
              <a:buFont typeface="Arial" panose="020B0604020202020204" pitchFamily="34" charset="0"/>
              <a:buChar char="•"/>
            </a:pPr>
            <a:r>
              <a:rPr lang="fr-FR" sz="1000" dirty="0">
                <a:latin typeface="Avenir LT Std 45 Book" pitchFamily="34" charset="0"/>
              </a:rPr>
              <a:t>Par téléphone,  </a:t>
            </a:r>
            <a:r>
              <a:rPr lang="fr-FR" sz="1000" dirty="0">
                <a:solidFill>
                  <a:srgbClr val="0070C0"/>
                </a:solidFill>
                <a:latin typeface="Avenir LT Std 45 Book" pitchFamily="34" charset="0"/>
              </a:rPr>
              <a:t>08 00 83 59 23</a:t>
            </a:r>
            <a:r>
              <a:rPr lang="fr-FR" sz="1000" dirty="0">
                <a:latin typeface="Avenir LT Std 45 Book" pitchFamily="34" charset="0"/>
              </a:rPr>
              <a:t>, du lundi au samedi hors jours fériés de 6h à 20h (appel gratuit)</a:t>
            </a:r>
          </a:p>
          <a:p>
            <a:pPr marL="599338" lvl="1" indent="-230515" algn="just">
              <a:buFont typeface="Arial" panose="020B0604020202020204" pitchFamily="34" charset="0"/>
              <a:buChar char="•"/>
            </a:pPr>
            <a:r>
              <a:rPr lang="fr-FR" sz="1000" dirty="0">
                <a:latin typeface="Avenir LT Std 45 Book" pitchFamily="34" charset="0"/>
              </a:rPr>
              <a:t>Par courrier, SNCF Contact Rémi Train, BP 40 625, 37206 Tours cedex 03</a:t>
            </a:r>
          </a:p>
          <a:p>
            <a:pPr marL="599338" lvl="1" indent="-230515" algn="just">
              <a:buFont typeface="Arial" panose="020B0604020202020204" pitchFamily="34" charset="0"/>
              <a:buChar char="•"/>
            </a:pPr>
            <a:r>
              <a:rPr lang="fr-FR" sz="1000" dirty="0">
                <a:latin typeface="Avenir LT Std 45 Book" pitchFamily="34" charset="0"/>
              </a:rPr>
              <a:t>Par internet , onglet « </a:t>
            </a:r>
            <a:r>
              <a:rPr lang="fr-FR" sz="1000" dirty="0">
                <a:solidFill>
                  <a:srgbClr val="0088CE"/>
                </a:solidFill>
                <a:latin typeface="Avenir LT Std 45 Book" pitchFamily="34" charset="0"/>
              </a:rPr>
              <a:t>Accessibilité</a:t>
            </a:r>
            <a:r>
              <a:rPr lang="fr-FR" sz="1000" dirty="0">
                <a:latin typeface="Avenir LT Std 45 Book" pitchFamily="34" charset="0"/>
              </a:rPr>
              <a:t> », rubrique «</a:t>
            </a:r>
            <a:r>
              <a:rPr lang="fr-FR" sz="1000" dirty="0">
                <a:solidFill>
                  <a:srgbClr val="00B0F0"/>
                </a:solidFill>
                <a:latin typeface="Avenir LT Std 45 Book" pitchFamily="34" charset="0"/>
              </a:rPr>
              <a:t> </a:t>
            </a:r>
            <a:r>
              <a:rPr lang="fr-FR" sz="1000" dirty="0">
                <a:solidFill>
                  <a:srgbClr val="0070C0"/>
                </a:solidFill>
                <a:latin typeface="Avenir LT Std 45 Book" pitchFamily="34" charset="0"/>
              </a:rPr>
              <a:t>Contacter-nous</a:t>
            </a:r>
            <a:r>
              <a:rPr lang="fr-FR" sz="1000" dirty="0">
                <a:latin typeface="Avenir LT Std 45 Book" pitchFamily="34" charset="0"/>
              </a:rPr>
              <a:t>»</a:t>
            </a:r>
          </a:p>
          <a:p>
            <a:pPr algn="just"/>
            <a:endParaRPr lang="fr-FR" sz="400" dirty="0">
              <a:latin typeface="Avenir LT Std 45 Book" pitchFamily="34" charset="0"/>
            </a:endParaRPr>
          </a:p>
          <a:p>
            <a:pPr algn="just"/>
            <a:r>
              <a:rPr lang="fr-FR" sz="1000" dirty="0">
                <a:latin typeface="Avenir LT Std 45 Book" pitchFamily="34" charset="0"/>
              </a:rPr>
              <a:t>Voyager en car ? </a:t>
            </a:r>
          </a:p>
          <a:p>
            <a:pPr algn="just"/>
            <a:endParaRPr lang="fr-FR" sz="200" dirty="0">
              <a:latin typeface="Avenir LT Std 45 Book" pitchFamily="34" charset="0"/>
            </a:endParaRPr>
          </a:p>
          <a:p>
            <a:pPr algn="just"/>
            <a:r>
              <a:rPr lang="fr-FR" sz="1000" dirty="0">
                <a:latin typeface="Avenir LT Std 45 Book" pitchFamily="34" charset="0"/>
              </a:rPr>
              <a:t>La région a déployé le service aux lignes routières  suivantes  :  </a:t>
            </a:r>
          </a:p>
          <a:p>
            <a:pPr algn="just"/>
            <a:endParaRPr lang="fr-FR" sz="400" dirty="0">
              <a:latin typeface="Avenir LT Std 45 Book" pitchFamily="34" charset="0"/>
            </a:endParaRPr>
          </a:p>
          <a:p>
            <a:pPr marL="599338" lvl="1" indent="-230515" algn="just">
              <a:buFont typeface="Arial" panose="020B0604020202020204" pitchFamily="34" charset="0"/>
              <a:buChar char="•"/>
            </a:pPr>
            <a:r>
              <a:rPr lang="fr-FR" sz="1000" dirty="0">
                <a:latin typeface="Avenir LT Std 45 Book" pitchFamily="34" charset="0"/>
              </a:rPr>
              <a:t>Aubigny - Gien</a:t>
            </a:r>
          </a:p>
          <a:p>
            <a:pPr marL="599338" lvl="1" indent="-230515" algn="just">
              <a:buFont typeface="Arial" panose="020B0604020202020204" pitchFamily="34" charset="0"/>
              <a:buChar char="•"/>
            </a:pPr>
            <a:r>
              <a:rPr lang="fr-FR" sz="1000" dirty="0">
                <a:latin typeface="Avenir LT Std 45 Book" pitchFamily="34" charset="0"/>
              </a:rPr>
              <a:t>Châteauroux - Le Blanc - Poitiers (hors cars du Conseil Départemental de la Vienne)</a:t>
            </a:r>
          </a:p>
          <a:p>
            <a:pPr marL="599338" lvl="1" indent="-230515" algn="just">
              <a:buFont typeface="Arial" panose="020B0604020202020204" pitchFamily="34" charset="0"/>
              <a:buChar char="•"/>
            </a:pPr>
            <a:r>
              <a:rPr lang="fr-FR" sz="1000" dirty="0">
                <a:latin typeface="Avenir LT Std 45 Book" pitchFamily="34" charset="0"/>
              </a:rPr>
              <a:t>Châteauroux - Loches - Tours. </a:t>
            </a:r>
          </a:p>
          <a:p>
            <a:pPr lvl="1" algn="just"/>
            <a:endParaRPr lang="fr-FR" sz="300" dirty="0">
              <a:latin typeface="Avenir LT Std 45 Book" pitchFamily="34" charset="0"/>
            </a:endParaRPr>
          </a:p>
          <a:p>
            <a:pPr algn="just"/>
            <a:r>
              <a:rPr lang="fr-FR" sz="1000" dirty="0">
                <a:latin typeface="Avenir LT Std 45 Book" pitchFamily="34" charset="0"/>
              </a:rPr>
              <a:t>Le service Contact Rémi Train pour les cars offre les mêmes  services que pour les trains : un accueil et un accompagnement gratuits des clients tout au long de leur parcours en car dès lors que le voyageur respecte certaines conditions.</a:t>
            </a:r>
          </a:p>
          <a:p>
            <a:pPr algn="just"/>
            <a:endParaRPr lang="fr-FR" sz="800" dirty="0">
              <a:latin typeface="Avenir LT Std 45 Book" pitchFamily="34" charset="0"/>
            </a:endParaRPr>
          </a:p>
          <a:p>
            <a:pPr algn="just">
              <a:lnSpc>
                <a:spcPct val="150000"/>
              </a:lnSpc>
            </a:pPr>
            <a:r>
              <a:rPr lang="fr-FR" sz="1100" dirty="0">
                <a:solidFill>
                  <a:srgbClr val="0088CE"/>
                </a:solidFill>
                <a:latin typeface="Avenir LT Std 65 Medium" pitchFamily="34" charset="0"/>
              </a:rPr>
              <a:t>TOURISME</a:t>
            </a:r>
          </a:p>
          <a:p>
            <a:endParaRPr lang="fr-FR" sz="400" dirty="0">
              <a:solidFill>
                <a:srgbClr val="0070C0"/>
              </a:solidFill>
              <a:latin typeface="Avenir LT Std 45 Book" pitchFamily="34" charset="0"/>
            </a:endParaRPr>
          </a:p>
          <a:p>
            <a:pPr algn="just"/>
            <a:r>
              <a:rPr lang="fr-FR" sz="1000" dirty="0">
                <a:latin typeface="Avenir LT Std 45 Book" pitchFamily="34" charset="0"/>
              </a:rPr>
              <a:t>Afin de valoriser son patrimoine historique, culturel et gastronomique, TER Centre-Val de Loire noue des partenariats avec de nombreux lieux touristiques de la région Centre-Val de Loire. </a:t>
            </a:r>
          </a:p>
          <a:p>
            <a:pPr algn="just"/>
            <a:r>
              <a:rPr lang="fr-FR" sz="1000" dirty="0">
                <a:latin typeface="Avenir LT Std 45 Book" pitchFamily="34" charset="0"/>
              </a:rPr>
              <a:t>Sur simple présentation de son billet de train validé depuis moins  de 24 heures, le voyageur bénéficie de réductions auprès des sites partenaires.  </a:t>
            </a:r>
          </a:p>
          <a:p>
            <a:pPr algn="just"/>
            <a:r>
              <a:rPr lang="fr-FR" sz="1000" b="1" dirty="0">
                <a:latin typeface="Avenir LT Std 45 Book" pitchFamily="34" charset="0"/>
              </a:rPr>
              <a:t>Chaque département offre des découvertes à nos voyageurs, parmi elles  : </a:t>
            </a:r>
          </a:p>
          <a:p>
            <a:pPr algn="just"/>
            <a:r>
              <a:rPr lang="fr-FR" sz="1000" dirty="0">
                <a:latin typeface="Avenir LT Std 45 Book" pitchFamily="34" charset="0"/>
              </a:rPr>
              <a:t>Le domaine de Chaumont sur Loire, la Tour de la Cathédrale de Chartres, le Château de Chenonceau, la Palais Jacques Cœur à Bourges, la base nautique de </a:t>
            </a:r>
            <a:r>
              <a:rPr lang="fr-FR" sz="1000" dirty="0" err="1">
                <a:latin typeface="Avenir LT Std 45 Book" pitchFamily="34" charset="0"/>
              </a:rPr>
              <a:t>Virlay</a:t>
            </a:r>
            <a:r>
              <a:rPr lang="fr-FR" sz="1000" dirty="0">
                <a:latin typeface="Avenir LT Std 45 Book" pitchFamily="34" charset="0"/>
              </a:rPr>
              <a:t>, le sentier des randonnée   pédestre à Vierzon, le musée </a:t>
            </a:r>
            <a:r>
              <a:rPr lang="fr-FR" sz="1000" dirty="0" err="1">
                <a:latin typeface="Avenir LT Std 45 Book" pitchFamily="34" charset="0"/>
              </a:rPr>
              <a:t>Cercil</a:t>
            </a:r>
            <a:r>
              <a:rPr lang="fr-FR" sz="1000" dirty="0">
                <a:latin typeface="Avenir LT Std 45 Book" pitchFamily="34" charset="0"/>
              </a:rPr>
              <a:t> à Orléans…...            </a:t>
            </a:r>
          </a:p>
          <a:p>
            <a:pPr algn="just"/>
            <a:r>
              <a:rPr lang="fr-FR" sz="1000" dirty="0">
                <a:latin typeface="Avenir LT Std 45 Book" pitchFamily="34" charset="0"/>
              </a:rPr>
              <a:t> </a:t>
            </a:r>
          </a:p>
          <a:p>
            <a:pPr algn="just"/>
            <a:endParaRPr lang="fr-FR" sz="800" dirty="0">
              <a:latin typeface="Avenir LT Std 45 Book" pitchFamily="34" charset="0"/>
            </a:endParaRPr>
          </a:p>
          <a:p>
            <a:pPr algn="just"/>
            <a:r>
              <a:rPr lang="fr-FR" sz="1100" dirty="0"/>
              <a:t> </a:t>
            </a:r>
          </a:p>
          <a:p>
            <a:r>
              <a:rPr lang="fr-FR" sz="1100" dirty="0"/>
              <a:t> </a:t>
            </a:r>
          </a:p>
        </p:txBody>
      </p:sp>
      <p:sp>
        <p:nvSpPr>
          <p:cNvPr id="2" name="Espace réservé du numéro de diapositive 1"/>
          <p:cNvSpPr>
            <a:spLocks noGrp="1"/>
          </p:cNvSpPr>
          <p:nvPr>
            <p:ph type="sldNum" sz="quarter" idx="12"/>
          </p:nvPr>
        </p:nvSpPr>
        <p:spPr>
          <a:xfrm>
            <a:off x="3840481" y="7325628"/>
            <a:ext cx="1226820" cy="169277"/>
          </a:xfrm>
        </p:spPr>
        <p:txBody>
          <a:bodyPr/>
          <a:lstStyle/>
          <a:p>
            <a:fld id="{1AC7752C-7ED2-40E4-B736-F771C307F48B}" type="slidenum">
              <a:rPr lang="fr-FR" sz="1100" smtClean="0"/>
              <a:t>37</a:t>
            </a:fld>
            <a:endParaRPr lang="fr-FR" sz="1400" dirty="0"/>
          </a:p>
        </p:txBody>
      </p:sp>
    </p:spTree>
    <p:extLst>
      <p:ext uri="{BB962C8B-B14F-4D97-AF65-F5344CB8AC3E}">
        <p14:creationId xmlns:p14="http://schemas.microsoft.com/office/powerpoint/2010/main" val="644305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007" y="218062"/>
            <a:ext cx="5187280" cy="5668323"/>
          </a:xfrm>
          <a:prstGeom prst="rect">
            <a:avLst/>
          </a:prstGeom>
        </p:spPr>
        <p:txBody>
          <a:bodyPr wrap="square" lIns="73765" tIns="36882" rIns="73765" bIns="36882">
            <a:spAutoFit/>
          </a:bodyPr>
          <a:lstStyle/>
          <a:p>
            <a:pPr algn="just"/>
            <a:r>
              <a:rPr lang="fr-FR" sz="1100" dirty="0">
                <a:solidFill>
                  <a:srgbClr val="0088CE"/>
                </a:solidFill>
                <a:latin typeface="Avenir LT Std 65 Medium" pitchFamily="34" charset="0"/>
              </a:rPr>
              <a:t>LE VÉLO A BORD DES TRAINS</a:t>
            </a:r>
          </a:p>
          <a:p>
            <a:pPr algn="just"/>
            <a:endParaRPr lang="fr-FR" sz="700" b="1" dirty="0">
              <a:latin typeface="Avenir LT Std 45 Book" pitchFamily="34" charset="0"/>
            </a:endParaRPr>
          </a:p>
          <a:p>
            <a:r>
              <a:rPr lang="fr-FR" sz="1000" dirty="0">
                <a:latin typeface="Avenir LT Std 45 Book" pitchFamily="34" charset="0"/>
              </a:rPr>
              <a:t>La Loire à vélo, c’est 800 km d’itinéraires cyclables qui traversent les régions Centre-Val de Loire et Pays de la Loire. Ce parcours unique, inscrit au patrimoine de L’Unesco, est l’occasion pour les  touristes à vélo de voyager à bord de nos Trains Rémi. </a:t>
            </a:r>
          </a:p>
          <a:p>
            <a:r>
              <a:rPr lang="fr-FR" sz="1000" dirty="0">
                <a:latin typeface="Avenir LT Std 45 Book" pitchFamily="34" charset="0"/>
              </a:rPr>
              <a:t>Mais le train est aussi un partenaire quotidien indispensable pour les abonnés  et  les étudiants  qui  se déplacent à vélo. </a:t>
            </a:r>
          </a:p>
          <a:p>
            <a:endParaRPr lang="fr-FR" sz="1000" dirty="0">
              <a:latin typeface="Avenir LT Std 45 Book" pitchFamily="34" charset="0"/>
            </a:endParaRPr>
          </a:p>
          <a:p>
            <a:endParaRPr lang="fr-FR" sz="1100" dirty="0">
              <a:solidFill>
                <a:srgbClr val="0088CE"/>
              </a:solidFill>
              <a:latin typeface="Avenir LT Std 65 Medium" pitchFamily="34" charset="0"/>
            </a:endParaRPr>
          </a:p>
          <a:p>
            <a:r>
              <a:rPr lang="fr-FR" sz="1100" dirty="0">
                <a:solidFill>
                  <a:srgbClr val="0088CE"/>
                </a:solidFill>
                <a:latin typeface="Avenir LT Std 65 Medium" pitchFamily="34" charset="0"/>
              </a:rPr>
              <a:t>POUR UN VOYAGE EN TOUTE QUIÉTUDE ET TOUTE SÉCURITÉ, QUELQUES RÈGLES ESSENTIELLES </a:t>
            </a:r>
            <a:r>
              <a:rPr lang="fr-FR" sz="1100" dirty="0">
                <a:latin typeface="Avenir LT Std 45 Book" pitchFamily="34" charset="0"/>
              </a:rPr>
              <a:t>	</a:t>
            </a:r>
          </a:p>
          <a:p>
            <a:pPr marL="599338" lvl="1" indent="-230515">
              <a:buFont typeface="Arial" panose="020B0604020202020204" pitchFamily="34" charset="0"/>
              <a:buChar char="•"/>
            </a:pPr>
            <a:endParaRPr lang="fr-FR" sz="600" dirty="0">
              <a:latin typeface="Avenir LT Std 45 Book" pitchFamily="34" charset="0"/>
            </a:endParaRPr>
          </a:p>
          <a:p>
            <a:pPr marL="599338" lvl="1" indent="-230515">
              <a:buFont typeface="Arial" panose="020B0604020202020204" pitchFamily="34" charset="0"/>
              <a:buChar char="•"/>
            </a:pPr>
            <a:r>
              <a:rPr lang="fr-FR" sz="1000" dirty="0">
                <a:latin typeface="Avenir LT Std 45 Book" pitchFamily="34" charset="0"/>
              </a:rPr>
              <a:t>Le voyageur doit être muni d’un titre de transport valable</a:t>
            </a:r>
          </a:p>
          <a:p>
            <a:pPr lvl="1"/>
            <a:endParaRPr lang="fr-FR" sz="300" dirty="0">
              <a:latin typeface="Avenir LT Std 45 Book" pitchFamily="34" charset="0"/>
            </a:endParaRPr>
          </a:p>
          <a:p>
            <a:pPr marL="599338" lvl="1" indent="-230515">
              <a:buFont typeface="Arial" panose="020B0604020202020204" pitchFamily="34" charset="0"/>
              <a:buChar char="•"/>
            </a:pPr>
            <a:r>
              <a:rPr lang="fr-FR" sz="1000" dirty="0">
                <a:latin typeface="Avenir LT Std 45 Book" pitchFamily="34" charset="0"/>
              </a:rPr>
              <a:t>Le transport des vélos à bord des Trains Rémi est gratuit</a:t>
            </a:r>
          </a:p>
          <a:p>
            <a:pPr marL="599338" lvl="1" indent="-230515">
              <a:buFont typeface="Arial" panose="020B0604020202020204" pitchFamily="34" charset="0"/>
              <a:buChar char="•"/>
            </a:pPr>
            <a:endParaRPr lang="fr-FR" sz="300" dirty="0">
              <a:latin typeface="Avenir LT Std 45 Book" pitchFamily="34" charset="0"/>
            </a:endParaRPr>
          </a:p>
          <a:p>
            <a:pPr marL="599338" lvl="1" indent="-230515">
              <a:buFont typeface="Arial" panose="020B0604020202020204" pitchFamily="34" charset="0"/>
              <a:buChar char="•"/>
            </a:pPr>
            <a:r>
              <a:rPr lang="fr-FR" sz="1000" dirty="0">
                <a:latin typeface="Avenir LT Std 45 Book" pitchFamily="34" charset="0"/>
              </a:rPr>
              <a:t>Ils doivent être placés dans les espaces dédiés (signalés par un pictogramme), dans la stricte limite des places disponibles</a:t>
            </a:r>
          </a:p>
          <a:p>
            <a:pPr lvl="1"/>
            <a:endParaRPr lang="fr-FR" sz="300" dirty="0">
              <a:latin typeface="Avenir LT Std 45 Book" pitchFamily="34" charset="0"/>
            </a:endParaRPr>
          </a:p>
          <a:p>
            <a:pPr marL="599338" lvl="1" indent="-230515">
              <a:buFont typeface="Arial" panose="020B0604020202020204" pitchFamily="34" charset="0"/>
              <a:buChar char="•"/>
            </a:pPr>
            <a:r>
              <a:rPr lang="fr-FR" sz="1000" dirty="0">
                <a:latin typeface="Avenir LT Std 45 Book" pitchFamily="34" charset="0"/>
              </a:rPr>
              <a:t>Le vélo ne doit pas entraver la circulation à bord et  ne pas générer de risque particulier pour les autres voyageurs.</a:t>
            </a:r>
          </a:p>
          <a:p>
            <a:pPr marL="599338" lvl="1" indent="-230515">
              <a:buFont typeface="Arial" panose="020B0604020202020204" pitchFamily="34" charset="0"/>
              <a:buChar char="•"/>
            </a:pPr>
            <a:endParaRPr lang="fr-FR" sz="300" dirty="0">
              <a:latin typeface="Avenir LT Std 45 Book" pitchFamily="34" charset="0"/>
            </a:endParaRPr>
          </a:p>
          <a:p>
            <a:pPr marL="599338" lvl="1" indent="-230515">
              <a:buFont typeface="Arial" panose="020B0604020202020204" pitchFamily="34" charset="0"/>
              <a:buChar char="•"/>
            </a:pPr>
            <a:r>
              <a:rPr lang="fr-FR" sz="1000" dirty="0">
                <a:latin typeface="Avenir LT Std 45 Book" pitchFamily="34" charset="0"/>
              </a:rPr>
              <a:t>Les tandems, les remorques et autres équipements de gros volumes ne sont pas acceptés à bord. </a:t>
            </a:r>
          </a:p>
          <a:p>
            <a:pPr lvl="1"/>
            <a:endParaRPr lang="fr-FR" sz="300" dirty="0">
              <a:latin typeface="Avenir LT Std 45 Book" pitchFamily="34" charset="0"/>
            </a:endParaRPr>
          </a:p>
          <a:p>
            <a:pPr marL="599338" lvl="1" indent="-230515">
              <a:buFont typeface="Arial" panose="020B0604020202020204" pitchFamily="34" charset="0"/>
              <a:buChar char="•"/>
            </a:pPr>
            <a:r>
              <a:rPr lang="fr-FR" sz="1000" dirty="0">
                <a:latin typeface="Avenir LT Std 45 Book" pitchFamily="34" charset="0"/>
              </a:rPr>
              <a:t>Le voyageur  à vélo peut se voir refuser l’accès aux trains par un agent SNCF.</a:t>
            </a:r>
          </a:p>
          <a:p>
            <a:pPr>
              <a:lnSpc>
                <a:spcPct val="150000"/>
              </a:lnSpc>
            </a:pPr>
            <a:endParaRPr lang="fr-FR" sz="600" dirty="0">
              <a:solidFill>
                <a:srgbClr val="0070C0"/>
              </a:solidFill>
              <a:latin typeface="Avenir LT Std 45 Book" pitchFamily="34" charset="0"/>
            </a:endParaRPr>
          </a:p>
          <a:p>
            <a:pPr>
              <a:lnSpc>
                <a:spcPct val="150000"/>
              </a:lnSpc>
            </a:pPr>
            <a:endParaRPr lang="fr-FR" sz="600" dirty="0">
              <a:solidFill>
                <a:srgbClr val="0070C0"/>
              </a:solidFill>
              <a:latin typeface="Avenir LT Std 45 Book" pitchFamily="34" charset="0"/>
            </a:endParaRPr>
          </a:p>
          <a:p>
            <a:pPr>
              <a:lnSpc>
                <a:spcPct val="150000"/>
              </a:lnSpc>
            </a:pPr>
            <a:endParaRPr lang="fr-FR" sz="600" dirty="0">
              <a:solidFill>
                <a:srgbClr val="0070C0"/>
              </a:solidFill>
              <a:latin typeface="Avenir LT Std 45 Book" pitchFamily="34" charset="0"/>
            </a:endParaRPr>
          </a:p>
          <a:p>
            <a:pPr>
              <a:lnSpc>
                <a:spcPct val="150000"/>
              </a:lnSpc>
            </a:pPr>
            <a:r>
              <a:rPr lang="fr-FR" sz="1100" dirty="0">
                <a:solidFill>
                  <a:srgbClr val="0088CE"/>
                </a:solidFill>
                <a:latin typeface="Avenir LT Std 65 Medium" pitchFamily="34" charset="0"/>
              </a:rPr>
              <a:t>TRAIN VÉLO LOIRE</a:t>
            </a:r>
          </a:p>
          <a:p>
            <a:endParaRPr lang="fr-FR" sz="600" dirty="0">
              <a:solidFill>
                <a:srgbClr val="0070C0"/>
              </a:solidFill>
              <a:latin typeface="Avenir LT Std 45 Book" pitchFamily="34" charset="0"/>
            </a:endParaRPr>
          </a:p>
          <a:p>
            <a:r>
              <a:rPr lang="fr-FR" sz="1000" dirty="0">
                <a:latin typeface="Avenir LT Std 45 Book" pitchFamily="34" charset="0"/>
              </a:rPr>
              <a:t>Pendant la période estivale, certains trains spécialement </a:t>
            </a:r>
          </a:p>
          <a:p>
            <a:r>
              <a:rPr lang="fr-FR" sz="1000" dirty="0">
                <a:latin typeface="Avenir LT Std 45 Book" pitchFamily="34" charset="0"/>
              </a:rPr>
              <a:t>aménagés et gardiennés circulent entre Orléans et Le Croisic.                                                                                                                                           Cette ligne dessert également les gares de Blois-Chambord,</a:t>
            </a:r>
          </a:p>
          <a:p>
            <a:r>
              <a:rPr lang="fr-FR" sz="1000" dirty="0">
                <a:latin typeface="Avenir LT Std 45 Book" pitchFamily="34" charset="0"/>
              </a:rPr>
              <a:t>Amboise, Tours, Saint-Pierre-des-Corps, Saumur, Angers, </a:t>
            </a:r>
          </a:p>
          <a:p>
            <a:r>
              <a:rPr lang="fr-FR" sz="1000" dirty="0">
                <a:latin typeface="Avenir LT Std 45 Book" pitchFamily="34" charset="0"/>
              </a:rPr>
              <a:t>Nantes ou Saint-Nazaire, ce qui permet aux voyageurs de</a:t>
            </a:r>
          </a:p>
          <a:p>
            <a:r>
              <a:rPr lang="fr-FR" sz="1000" dirty="0">
                <a:latin typeface="Avenir LT Std 45 Book" pitchFamily="34" charset="0"/>
              </a:rPr>
              <a:t>choisir les étapes à la carte.</a:t>
            </a:r>
          </a:p>
          <a:p>
            <a:r>
              <a:rPr lang="fr-FR" sz="1000" dirty="0">
                <a:latin typeface="Avenir LT Std 45 Book" pitchFamily="34" charset="0"/>
              </a:rPr>
              <a:t>À bord de ces trains, l’embarquement, le rangement et le débarquement des vélos  peuvent être pris en charge par du personnel dédié. </a:t>
            </a:r>
          </a:p>
          <a:p>
            <a:endParaRPr lang="fr-FR" sz="600" dirty="0">
              <a:latin typeface="Avenir LT Std 45 Book" pitchFamily="34" charset="0"/>
            </a:endParaRPr>
          </a:p>
          <a:p>
            <a:endParaRPr lang="fr-FR" sz="600" dirty="0">
              <a:solidFill>
                <a:srgbClr val="0070C0"/>
              </a:solidFill>
              <a:latin typeface="Avenir LT Std 45 Book" pitchFamily="34" charset="0"/>
            </a:endParaRPr>
          </a:p>
        </p:txBody>
      </p:sp>
      <p:pic>
        <p:nvPicPr>
          <p:cNvPr id="4098" name="Picture 2" descr="C:\Users\8008791H\Documents\memo c\loire a velo im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4092575"/>
            <a:ext cx="1154239" cy="968805"/>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12"/>
          </p:nvPr>
        </p:nvSpPr>
        <p:spPr>
          <a:xfrm>
            <a:off x="3840481" y="7292975"/>
            <a:ext cx="1226820" cy="169277"/>
          </a:xfrm>
        </p:spPr>
        <p:txBody>
          <a:bodyPr/>
          <a:lstStyle/>
          <a:p>
            <a:fld id="{1AC7752C-7ED2-40E4-B736-F771C307F48B}" type="slidenum">
              <a:rPr lang="fr-FR" sz="1100" smtClean="0"/>
              <a:t>38</a:t>
            </a:fld>
            <a:endParaRPr lang="fr-FR" sz="11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127" y="53975"/>
            <a:ext cx="798512"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154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063" y="282575"/>
            <a:ext cx="4760529" cy="7199512"/>
          </a:xfrm>
          <a:prstGeom prst="rect">
            <a:avLst/>
          </a:prstGeom>
        </p:spPr>
        <p:txBody>
          <a:bodyPr wrap="square" lIns="73765" tIns="36882" rIns="73765" bIns="36882">
            <a:spAutoFit/>
          </a:bodyPr>
          <a:lstStyle/>
          <a:p>
            <a:r>
              <a:rPr lang="fr-FR" sz="1100" dirty="0">
                <a:uFill>
                  <a:solidFill>
                    <a:schemeClr val="bg1"/>
                  </a:solidFill>
                </a:uFill>
                <a:latin typeface="Avenir LT Std 65 Medium" pitchFamily="34" charset="0"/>
              </a:rPr>
              <a:t>CONTACT REMI TRAIN ( = CENTRE DE RELATION CLIENT TER CVDL</a:t>
            </a:r>
          </a:p>
          <a:p>
            <a:endParaRPr lang="fr-FR" sz="500" dirty="0">
              <a:uFill>
                <a:solidFill>
                  <a:schemeClr val="bg1"/>
                </a:solidFill>
              </a:uFill>
              <a:latin typeface="Avenir LT Std 65 Medium" pitchFamily="34" charset="0"/>
            </a:endParaRPr>
          </a:p>
          <a:p>
            <a:r>
              <a:rPr lang="fr-FR" sz="1000" dirty="0">
                <a:uFill>
                  <a:solidFill>
                    <a:schemeClr val="bg1"/>
                  </a:solidFill>
                </a:uFill>
                <a:latin typeface="Avenir LT Std 45 Book" pitchFamily="34" charset="0"/>
              </a:rPr>
              <a:t>Pour toutes demandes liées à la distribution, les questions tarifaires, les horaires, la propreté en gare et à bord des trains, le service à bord, les situations perturbées, les incidents, les retards, Accès Rémi Train , les produits Rémi, le S.A.V….., le centre de relation client Contact Rémi Train est là pour répondre au voyageur. </a:t>
            </a:r>
          </a:p>
          <a:p>
            <a:endParaRPr lang="fr-FR" sz="1000" dirty="0">
              <a:uFill>
                <a:solidFill>
                  <a:schemeClr val="bg1"/>
                </a:solidFill>
              </a:uFill>
              <a:latin typeface="Avenir LT Std 45 Book"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téléphone : </a:t>
            </a:r>
            <a:r>
              <a:rPr lang="fr-FR" sz="1000" dirty="0">
                <a:solidFill>
                  <a:srgbClr val="FFB612"/>
                </a:solidFill>
                <a:uFill>
                  <a:solidFill>
                    <a:schemeClr val="bg1"/>
                  </a:solidFill>
                </a:uFill>
                <a:latin typeface="Avenir LT Std 55 Roman" pitchFamily="34" charset="0"/>
              </a:rPr>
              <a:t>08 00 83 59 23</a:t>
            </a:r>
            <a:r>
              <a:rPr lang="fr-FR" sz="1000" dirty="0">
                <a:uFill>
                  <a:solidFill>
                    <a:schemeClr val="bg1"/>
                  </a:solidFill>
                </a:uFill>
                <a:latin typeface="Avenir LT Std 45 Book" pitchFamily="34" charset="0"/>
              </a:rPr>
              <a:t>, du lundi au samedi de 6h à 20h (appel gratuit depuis un fixe ou un portable).</a:t>
            </a: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courriel, sur le site  </a:t>
            </a:r>
            <a:r>
              <a:rPr lang="fr-FR" sz="1000" u="sng" dirty="0">
                <a:uFill>
                  <a:solidFill>
                    <a:schemeClr val="bg1"/>
                  </a:solidFill>
                </a:uFill>
                <a:latin typeface="Avenir LT Std 45 Book" pitchFamily="34" charset="0"/>
              </a:rPr>
              <a:t>www.ter.sncf.com/centre-val-de-loire.</a:t>
            </a:r>
            <a:endParaRPr lang="fr-FR" sz="1000" dirty="0">
              <a:uFill>
                <a:solidFill>
                  <a:schemeClr val="bg1"/>
                </a:solidFill>
              </a:uFill>
              <a:latin typeface="Avenir LT Std 45 Book"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la plate-forme de traduction destinée aux personnes sourdes et malentendantes : des téléconseillers échangent en langue des signes avec le voyageur ou bien il y a la transcription en temps réel de la parole par l'intermédiaire d'un opérateur traducteur</a:t>
            </a:r>
            <a:r>
              <a:rPr lang="fr-FR" sz="900" dirty="0">
                <a:uFill>
                  <a:solidFill>
                    <a:schemeClr val="bg1"/>
                  </a:solidFill>
                </a:uFill>
                <a:latin typeface="Avenir LT Std 45 Book" pitchFamily="34" charset="0"/>
              </a:rPr>
              <a:t>.</a:t>
            </a:r>
          </a:p>
          <a:p>
            <a:pPr marL="230515" indent="-230515">
              <a:buFont typeface="Arial" panose="020B0604020202020204" pitchFamily="34" charset="0"/>
              <a:buChar char="•"/>
            </a:pPr>
            <a:endParaRPr lang="fr-FR" sz="500" dirty="0">
              <a:uFill>
                <a:solidFill>
                  <a:schemeClr val="bg1"/>
                </a:solidFill>
              </a:uFill>
              <a:latin typeface="Avenir LT Std 45 Book" pitchFamily="34" charset="0"/>
            </a:endParaRPr>
          </a:p>
          <a:p>
            <a:r>
              <a:rPr lang="fr-FR" sz="1100" u="sng" dirty="0">
                <a:uFill>
                  <a:solidFill>
                    <a:schemeClr val="bg1"/>
                  </a:solidFill>
                </a:uFill>
                <a:latin typeface="Avenir LT Std 65 Medium" pitchFamily="34" charset="0"/>
              </a:rPr>
              <a:t>POUR LES ABONNÉS Rémi ZEN Annuel </a:t>
            </a:r>
            <a:r>
              <a:rPr lang="fr-FR" sz="1100" dirty="0">
                <a:uFill>
                  <a:solidFill>
                    <a:schemeClr val="bg1"/>
                  </a:solidFill>
                </a:uFill>
                <a:latin typeface="Avenir LT Std 65 Medium" pitchFamily="34" charset="0"/>
              </a:rPr>
              <a:t> </a:t>
            </a:r>
          </a:p>
          <a:p>
            <a:endParaRPr lang="fr-FR" sz="500" dirty="0">
              <a:uFill>
                <a:solidFill>
                  <a:schemeClr val="bg1"/>
                </a:solidFill>
              </a:uFill>
              <a:latin typeface="Avenir LT Std 65 Medium"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téléphone :  </a:t>
            </a:r>
            <a:r>
              <a:rPr lang="fr-FR" sz="1000" dirty="0">
                <a:solidFill>
                  <a:srgbClr val="FFB612"/>
                </a:solidFill>
                <a:uFill>
                  <a:solidFill>
                    <a:schemeClr val="bg1"/>
                  </a:solidFill>
                </a:uFill>
                <a:latin typeface="Avenir LT Std 55 Roman" pitchFamily="34" charset="0"/>
              </a:rPr>
              <a:t>09 69 36 75 75</a:t>
            </a:r>
            <a:r>
              <a:rPr lang="fr-FR" sz="1000" dirty="0">
                <a:uFill>
                  <a:solidFill>
                    <a:schemeClr val="bg1"/>
                  </a:solidFill>
                </a:uFill>
                <a:latin typeface="Avenir LT Std 45 Book" pitchFamily="34" charset="0"/>
              </a:rPr>
              <a:t>, du lundi au vendredi de 8h à 20h (appel non surtaxé).</a:t>
            </a: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courrier : Centre abonnement TER, TSA 66503, 95905 Cergy Pontoise cedex 9</a:t>
            </a:r>
          </a:p>
          <a:p>
            <a:pPr marL="230515" indent="-230515">
              <a:buFont typeface="Arial" panose="020B0604020202020204" pitchFamily="34" charset="0"/>
              <a:buChar char="•"/>
            </a:pPr>
            <a:endParaRPr lang="fr-FR" sz="500" dirty="0">
              <a:uFill>
                <a:solidFill>
                  <a:schemeClr val="bg1"/>
                </a:solidFill>
              </a:uFill>
              <a:latin typeface="Avenir LT Std 45 Book" pitchFamily="34" charset="0"/>
            </a:endParaRPr>
          </a:p>
          <a:p>
            <a:r>
              <a:rPr lang="fr-FR" sz="1100" u="sng" dirty="0">
                <a:uFill>
                  <a:solidFill>
                    <a:schemeClr val="bg1"/>
                  </a:solidFill>
                </a:uFill>
                <a:latin typeface="Avenir LT Std 65 Medium" pitchFamily="34" charset="0"/>
              </a:rPr>
              <a:t>POUR LES ABONNÉS OPTIFORFAIT </a:t>
            </a:r>
          </a:p>
          <a:p>
            <a:endParaRPr lang="fr-FR" sz="500" dirty="0">
              <a:uFill>
                <a:solidFill>
                  <a:schemeClr val="bg1"/>
                </a:solidFill>
              </a:uFill>
              <a:latin typeface="Avenir LT Std 65 Medium"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téléphone : </a:t>
            </a:r>
            <a:r>
              <a:rPr lang="fr-FR" sz="1000" dirty="0">
                <a:solidFill>
                  <a:srgbClr val="FFB612"/>
                </a:solidFill>
                <a:uFill>
                  <a:solidFill>
                    <a:schemeClr val="bg1"/>
                  </a:solidFill>
                </a:uFill>
                <a:latin typeface="Avenir LT Std 55 Roman" pitchFamily="34" charset="0"/>
              </a:rPr>
              <a:t>09 69 36 75 75</a:t>
            </a:r>
            <a:r>
              <a:rPr lang="fr-FR" sz="1000" dirty="0">
                <a:uFill>
                  <a:solidFill>
                    <a:schemeClr val="bg1"/>
                  </a:solidFill>
                </a:uFill>
                <a:latin typeface="Avenir LT Std 45 Book" pitchFamily="34" charset="0"/>
              </a:rPr>
              <a:t>, du lundi au vendredi de 8h à 20h (appel non surtaxé).</a:t>
            </a: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courrier : Centre abonnement Optiforfait, TSA 66503, 95905 Cergy-Pontoise cedex 9.</a:t>
            </a:r>
          </a:p>
          <a:p>
            <a:pPr marL="138309" indent="-138309">
              <a:buFont typeface="Arial" panose="020B0604020202020204" pitchFamily="34" charset="0"/>
              <a:buChar char="•"/>
            </a:pPr>
            <a:endParaRPr lang="fr-FR" sz="500" dirty="0">
              <a:uFill>
                <a:solidFill>
                  <a:schemeClr val="bg1"/>
                </a:solidFill>
              </a:uFill>
              <a:latin typeface="Avenir LT Std 45 Book" pitchFamily="34" charset="0"/>
            </a:endParaRPr>
          </a:p>
          <a:p>
            <a:r>
              <a:rPr lang="fr-FR" sz="1100" u="sng" dirty="0">
                <a:uFill>
                  <a:solidFill>
                    <a:schemeClr val="bg1"/>
                  </a:solidFill>
                </a:uFill>
                <a:latin typeface="Avenir LT Std 65 Medium" pitchFamily="34" charset="0"/>
              </a:rPr>
              <a:t>POUR LES ABONNÉS NAVIGO :</a:t>
            </a:r>
          </a:p>
          <a:p>
            <a:endParaRPr lang="fr-FR" sz="500" dirty="0">
              <a:uFill>
                <a:solidFill>
                  <a:schemeClr val="bg1"/>
                </a:solidFill>
              </a:uFill>
              <a:latin typeface="Avenir LT Std 45 Book"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téléphone </a:t>
            </a:r>
            <a:r>
              <a:rPr lang="fr-FR" sz="1000" dirty="0">
                <a:uFill>
                  <a:solidFill>
                    <a:schemeClr val="bg1"/>
                  </a:solidFill>
                </a:uFill>
                <a:latin typeface="Avenir LT Std 55 Roman" pitchFamily="34" charset="0"/>
              </a:rPr>
              <a:t>: </a:t>
            </a:r>
            <a:r>
              <a:rPr lang="fr-FR" sz="1000" dirty="0">
                <a:solidFill>
                  <a:srgbClr val="FFB612"/>
                </a:solidFill>
                <a:uFill>
                  <a:solidFill>
                    <a:schemeClr val="bg1"/>
                  </a:solidFill>
                </a:uFill>
                <a:latin typeface="Avenir LT Std 55 Roman" pitchFamily="34" charset="0"/>
              </a:rPr>
              <a:t> 09 69 39 22 22 </a:t>
            </a:r>
            <a:r>
              <a:rPr lang="fr-FR" sz="1000" dirty="0">
                <a:uFill>
                  <a:solidFill>
                    <a:schemeClr val="bg1"/>
                  </a:solidFill>
                </a:uFill>
                <a:latin typeface="Avenir LT Std 45 Book" pitchFamily="34" charset="0"/>
              </a:rPr>
              <a:t>(appel non surtaxé).</a:t>
            </a: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courrier : Agence Navigo Annuel, TSA 16606, 95905 Cergy Pontoise cedex 9.</a:t>
            </a:r>
          </a:p>
          <a:p>
            <a:pPr marL="138309" indent="-138309">
              <a:buFont typeface="Arial" panose="020B0604020202020204" pitchFamily="34" charset="0"/>
              <a:buChar char="•"/>
            </a:pPr>
            <a:endParaRPr lang="fr-FR" sz="500" dirty="0">
              <a:uFill>
                <a:solidFill>
                  <a:schemeClr val="bg1"/>
                </a:solidFill>
              </a:uFill>
              <a:latin typeface="Avenir LT Std 45 Book" pitchFamily="34" charset="0"/>
            </a:endParaRPr>
          </a:p>
          <a:p>
            <a:r>
              <a:rPr lang="fr-FR" sz="1100" u="sng" dirty="0">
                <a:uFill>
                  <a:solidFill>
                    <a:schemeClr val="bg1"/>
                  </a:solidFill>
                </a:uFill>
                <a:latin typeface="Avenir LT Std 65 Medium" pitchFamily="34" charset="0"/>
              </a:rPr>
              <a:t>AGENCE IMAGIN’R :</a:t>
            </a:r>
          </a:p>
          <a:p>
            <a:endParaRPr lang="fr-FR" sz="500" dirty="0">
              <a:uFill>
                <a:solidFill>
                  <a:schemeClr val="bg1"/>
                </a:solidFill>
              </a:uFill>
              <a:latin typeface="Avenir LT Std 45 Book"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téléphone : </a:t>
            </a:r>
            <a:r>
              <a:rPr lang="fr-FR" sz="1000" dirty="0">
                <a:solidFill>
                  <a:srgbClr val="FFB612"/>
                </a:solidFill>
                <a:uFill>
                  <a:solidFill>
                    <a:schemeClr val="bg1"/>
                  </a:solidFill>
                </a:uFill>
                <a:latin typeface="Avenir LT Std 55 Roman" pitchFamily="34" charset="0"/>
              </a:rPr>
              <a:t>09 69 39 22 22  </a:t>
            </a:r>
            <a:r>
              <a:rPr lang="fr-FR" sz="1000" dirty="0">
                <a:uFill>
                  <a:solidFill>
                    <a:schemeClr val="bg1"/>
                  </a:solidFill>
                </a:uFill>
                <a:latin typeface="Avenir LT Std 45 Book" pitchFamily="34" charset="0"/>
              </a:rPr>
              <a:t>(appel non surtaxé).</a:t>
            </a: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courrier : Agence Imagin’R , 95905 Cergy-Pontoise Cedex 09.</a:t>
            </a:r>
          </a:p>
          <a:p>
            <a:pPr marL="138309" indent="-138309">
              <a:buFont typeface="Arial" panose="020B0604020202020204" pitchFamily="34" charset="0"/>
              <a:buChar char="•"/>
            </a:pPr>
            <a:endParaRPr lang="fr-FR" sz="500" dirty="0">
              <a:uFill>
                <a:solidFill>
                  <a:schemeClr val="bg1"/>
                </a:solidFill>
              </a:uFill>
              <a:latin typeface="Avenir LT Std 45 Book" pitchFamily="34" charset="0"/>
            </a:endParaRPr>
          </a:p>
          <a:p>
            <a:r>
              <a:rPr lang="fr-FR" sz="800" dirty="0"/>
              <a:t> </a:t>
            </a:r>
            <a:r>
              <a:rPr lang="fr-FR" sz="1100" u="sng" dirty="0">
                <a:uFill>
                  <a:solidFill>
                    <a:schemeClr val="bg1"/>
                  </a:solidFill>
                </a:uFill>
                <a:latin typeface="Avenir LT Std 65 Medium" pitchFamily="34" charset="0"/>
              </a:rPr>
              <a:t>CENTRE DE RELATION CLIENTS TRANSILIEN :</a:t>
            </a:r>
            <a:r>
              <a:rPr lang="fr-FR" sz="1100" u="sng" dirty="0">
                <a:uFill>
                  <a:solidFill>
                    <a:schemeClr val="bg1"/>
                  </a:solidFill>
                </a:uFill>
                <a:latin typeface="Avenir LT Std 45 Book" pitchFamily="34" charset="0"/>
              </a:rPr>
              <a:t>                                                                                                                       </a:t>
            </a:r>
            <a:endParaRPr lang="fr-FR" sz="1000" u="sng" dirty="0">
              <a:uFill>
                <a:solidFill>
                  <a:schemeClr val="bg1"/>
                </a:solidFill>
              </a:uFill>
              <a:latin typeface="Avenir LT Std 45 Book" pitchFamily="34" charset="0"/>
            </a:endParaRPr>
          </a:p>
          <a:p>
            <a:endParaRPr lang="fr-FR" sz="500" u="sng" dirty="0">
              <a:uFill>
                <a:solidFill>
                  <a:schemeClr val="bg1"/>
                </a:solidFill>
              </a:uFill>
              <a:latin typeface="Avenir LT Std 45 Book" pitchFamily="34" charset="0"/>
            </a:endParaRPr>
          </a:p>
          <a:p>
            <a:r>
              <a:rPr lang="fr-FR" sz="1000" dirty="0">
                <a:uFill>
                  <a:solidFill>
                    <a:schemeClr val="bg1"/>
                  </a:solidFill>
                </a:uFill>
                <a:latin typeface="Avenir LT Std 45 Book" pitchFamily="34" charset="0"/>
              </a:rPr>
              <a:t>En cas de contestation suite à une régularisation à bord des trains ou une requête à propos d’un remboursement de carte Navigo Découverte, les abonnés </a:t>
            </a:r>
            <a:r>
              <a:rPr lang="fr-FR" sz="1000" dirty="0" err="1">
                <a:uFill>
                  <a:solidFill>
                    <a:schemeClr val="bg1"/>
                  </a:solidFill>
                </a:uFill>
                <a:latin typeface="Avenir LT Std 45 Book" pitchFamily="34" charset="0"/>
              </a:rPr>
              <a:t>Transiliens</a:t>
            </a:r>
            <a:r>
              <a:rPr lang="fr-FR" sz="1000" dirty="0">
                <a:uFill>
                  <a:solidFill>
                    <a:schemeClr val="bg1"/>
                  </a:solidFill>
                </a:uFill>
                <a:latin typeface="Avenir LT Std 45 Book" pitchFamily="34" charset="0"/>
              </a:rPr>
              <a:t> peuvent solliciter le centre. </a:t>
            </a:r>
          </a:p>
          <a:p>
            <a:endParaRPr lang="fr-FR" sz="1000" dirty="0">
              <a:uFill>
                <a:solidFill>
                  <a:schemeClr val="bg1"/>
                </a:solidFill>
              </a:uFill>
              <a:latin typeface="Avenir LT Std 45 Book" pitchFamily="34" charset="0"/>
            </a:endParaRP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courrier : Relation Clientèle SNCF Transilien, TSA 21262, 75564 Paris cedex 12</a:t>
            </a:r>
          </a:p>
          <a:p>
            <a:pPr marL="230515" indent="-230515">
              <a:buFont typeface="Arial" panose="020B0604020202020204" pitchFamily="34" charset="0"/>
              <a:buChar char="•"/>
            </a:pPr>
            <a:r>
              <a:rPr lang="fr-FR" sz="1000" dirty="0">
                <a:uFill>
                  <a:solidFill>
                    <a:schemeClr val="bg1"/>
                  </a:solidFill>
                </a:uFill>
                <a:latin typeface="Avenir LT Std 45 Book" pitchFamily="34" charset="0"/>
              </a:rPr>
              <a:t>Par mail : www.transilien.com</a:t>
            </a:r>
          </a:p>
          <a:p>
            <a:endParaRPr lang="fr-FR" sz="800" dirty="0"/>
          </a:p>
        </p:txBody>
      </p:sp>
      <p:sp>
        <p:nvSpPr>
          <p:cNvPr id="2" name="Espace réservé du numéro de diapositive 1"/>
          <p:cNvSpPr>
            <a:spLocks noGrp="1"/>
          </p:cNvSpPr>
          <p:nvPr>
            <p:ph type="sldNum" sz="quarter" idx="12"/>
          </p:nvPr>
        </p:nvSpPr>
        <p:spPr>
          <a:xfrm>
            <a:off x="3840481" y="7319007"/>
            <a:ext cx="1226820" cy="169277"/>
          </a:xfrm>
        </p:spPr>
        <p:txBody>
          <a:bodyPr/>
          <a:lstStyle/>
          <a:p>
            <a:fld id="{1AC7752C-7ED2-40E4-B736-F771C307F48B}" type="slidenum">
              <a:rPr lang="fr-FR" sz="1100" smtClean="0"/>
              <a:t>39</a:t>
            </a:fld>
            <a:endParaRPr lang="fr-FR" sz="1100" dirty="0"/>
          </a:p>
        </p:txBody>
      </p:sp>
    </p:spTree>
    <p:extLst>
      <p:ext uri="{BB962C8B-B14F-4D97-AF65-F5344CB8AC3E}">
        <p14:creationId xmlns:p14="http://schemas.microsoft.com/office/powerpoint/2010/main" val="965097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7"/>
          </p:nvPr>
        </p:nvSpPr>
        <p:spPr>
          <a:xfrm>
            <a:off x="3840481" y="7292975"/>
            <a:ext cx="1226820" cy="215444"/>
          </a:xfrm>
        </p:spPr>
        <p:txBody>
          <a:bodyPr/>
          <a:lstStyle/>
          <a:p>
            <a:fld id="{B6F15528-21DE-4FAA-801E-634DDDAF4B2B}" type="slidenum">
              <a:rPr lang="fr-FR" sz="1400" smtClean="0"/>
              <a:t>40</a:t>
            </a:fld>
            <a:endParaRPr lang="fr-FR" sz="1400" dirty="0"/>
          </a:p>
        </p:txBody>
      </p:sp>
      <p:sp>
        <p:nvSpPr>
          <p:cNvPr id="6" name="Espace réservé du numéro de diapositive 1"/>
          <p:cNvSpPr txBox="1">
            <a:spLocks/>
          </p:cNvSpPr>
          <p:nvPr/>
        </p:nvSpPr>
        <p:spPr>
          <a:xfrm>
            <a:off x="5130165" y="7858274"/>
            <a:ext cx="1226820" cy="21544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C7752C-7ED2-40E4-B736-F771C307F48B}" type="slidenum">
              <a:rPr lang="fr-FR" sz="1100" smtClean="0">
                <a:solidFill>
                  <a:srgbClr val="AFA59B"/>
                </a:solidFill>
              </a:rPr>
              <a:pPr/>
              <a:t>40</a:t>
            </a:fld>
            <a:endParaRPr lang="fr-FR" sz="1100" dirty="0">
              <a:solidFill>
                <a:srgbClr val="AFA59B"/>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59" y="0"/>
            <a:ext cx="5069141" cy="75755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6624</TotalTime>
  <Words>5917</Words>
  <Application>Microsoft Macintosh PowerPoint</Application>
  <PresentationFormat>Personnalisé</PresentationFormat>
  <Paragraphs>877</Paragraphs>
  <Slides>40</Slides>
  <Notes>3</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40</vt:i4>
      </vt:variant>
    </vt:vector>
  </HeadingPairs>
  <TitlesOfParts>
    <vt:vector size="54" baseType="lpstr">
      <vt:lpstr>Arial</vt:lpstr>
      <vt:lpstr>Arial Narrow</vt:lpstr>
      <vt:lpstr>Avenir 35 Light</vt:lpstr>
      <vt:lpstr>Avenir LT Std 35 Light</vt:lpstr>
      <vt:lpstr>Avenir LT Std 45 Book</vt:lpstr>
      <vt:lpstr>Avenir LT Std 55 Roman</vt:lpstr>
      <vt:lpstr>Avenir LT Std 65 Medium</vt:lpstr>
      <vt:lpstr>Calibri</vt:lpstr>
      <vt:lpstr>Century Gothic</vt:lpstr>
      <vt:lpstr>Courier New</vt:lpstr>
      <vt:lpstr>Times New Roman</vt:lpstr>
      <vt:lpstr>Wingdings</vt:lpstr>
      <vt:lpstr>Wingdings 2</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CAS PARTICULIERS</vt:lpstr>
      <vt:lpstr>Présentation PowerPoint</vt:lpstr>
      <vt:lpstr>Présentation PowerPoint</vt:lpstr>
      <vt:lpstr>Présentation PowerPoint</vt:lpstr>
      <vt:lpstr> Carte jvmalin ou (multipass)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livret TER CENTRE</dc:title>
  <dc:creator>CHIRADE Sandrine (SNCF MOBILITES / ERV CENTRE / POLE COMMERCIAL)</dc:creator>
  <cp:lastModifiedBy>MONDESIR OLIVIER</cp:lastModifiedBy>
  <cp:revision>483</cp:revision>
  <cp:lastPrinted>2019-02-22T09:48:27Z</cp:lastPrinted>
  <dcterms:created xsi:type="dcterms:W3CDTF">2019-01-22T13:36:37Z</dcterms:created>
  <dcterms:modified xsi:type="dcterms:W3CDTF">2019-10-25T05:14:18Z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2017-10-02T00:00:00Z</vt:filetime>
  </property>
  <property fmtid="{D5CDD505-2E9C-101B-9397-08002B2CF9AE}" pid="3" name="Creator">
    <vt:lpwstr>Acrobat PDFMaker 15 pour Word</vt:lpwstr>
  </property>
  <property fmtid="{D5CDD505-2E9C-101B-9397-08002B2CF9AE}" pid="4" name="LastSaved">
    <vt:filetime>2019-01-22T00:00:00Z</vt:filetime>
  </property>
</Properties>
</file>