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33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16" d="100"/>
          <a:sy n="116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06500" y="3648077"/>
            <a:ext cx="97536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5" name="Rectangle 4"/>
          <p:cNvSpPr/>
          <p:nvPr/>
        </p:nvSpPr>
        <p:spPr>
          <a:xfrm>
            <a:off x="1219201" y="5048251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6" name="Rectangle 5"/>
          <p:cNvSpPr/>
          <p:nvPr/>
        </p:nvSpPr>
        <p:spPr>
          <a:xfrm>
            <a:off x="1206500" y="3648077"/>
            <a:ext cx="3048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7" name="Rectangle 6"/>
          <p:cNvSpPr/>
          <p:nvPr/>
        </p:nvSpPr>
        <p:spPr>
          <a:xfrm>
            <a:off x="1219199" y="5048251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pic>
        <p:nvPicPr>
          <p:cNvPr id="10" name="Image 19" descr="Logo.jpg"/>
          <p:cNvPicPr>
            <a:picLocks noChangeAspect="1"/>
          </p:cNvPicPr>
          <p:nvPr userDrawn="1"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406401" y="228601"/>
            <a:ext cx="2824478" cy="162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/>
          <a:lstStyle>
            <a:lvl1pPr algn="r">
              <a:defRPr sz="3137">
                <a:solidFill>
                  <a:schemeClr val="tx1"/>
                </a:solidFill>
                <a:latin typeface="Eurostile"/>
                <a:cs typeface="Eurostile"/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625600" y="5124451"/>
            <a:ext cx="9144000" cy="533400"/>
          </a:xfrm>
        </p:spPr>
        <p:txBody>
          <a:bodyPr/>
          <a:lstStyle>
            <a:lvl1pPr marL="0" indent="0" algn="r">
              <a:buNone/>
              <a:defRPr sz="1996">
                <a:solidFill>
                  <a:schemeClr val="tx2"/>
                </a:solidFill>
                <a:latin typeface="Eurostile"/>
                <a:ea typeface="+mj-ea"/>
                <a:cs typeface="Eurostile"/>
              </a:defRPr>
            </a:lvl1pPr>
            <a:lvl2pPr marL="452994" indent="0" algn="ctr">
              <a:buNone/>
            </a:lvl2pPr>
            <a:lvl3pPr marL="905989" indent="0" algn="ctr">
              <a:buNone/>
            </a:lvl3pPr>
            <a:lvl4pPr marL="1358983" indent="0" algn="ctr">
              <a:buNone/>
            </a:lvl4pPr>
            <a:lvl5pPr marL="1811977" indent="0" algn="ctr">
              <a:buNone/>
            </a:lvl5pPr>
            <a:lvl6pPr marL="2264971" indent="0" algn="ctr">
              <a:buNone/>
            </a:lvl6pPr>
            <a:lvl7pPr marL="2717966" indent="0" algn="ctr">
              <a:buNone/>
            </a:lvl7pPr>
            <a:lvl8pPr marL="3170960" indent="0" algn="ctr">
              <a:buNone/>
            </a:lvl8pPr>
            <a:lvl9pPr marL="3623954" indent="0" algn="ctr">
              <a:buNone/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  <p:sp>
        <p:nvSpPr>
          <p:cNvPr id="11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 sz="1426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4E59C0F-A98E-CC40-A4F6-9922DF01CF35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12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3865034" y="6354763"/>
            <a:ext cx="4633384" cy="366712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621367" y="6354763"/>
            <a:ext cx="1625600" cy="366712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B355D50-B0B9-D240-8A29-BE0AD7BC6F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582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2">
          <p15:clr>
            <a:srgbClr val="FBAE40"/>
          </p15:clr>
        </p15:guide>
        <p15:guide id="2" pos="323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1" y="1219200"/>
            <a:ext cx="10972800" cy="49377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6552632-9355-6849-801C-886750B32A2F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096A9EF-6940-184C-957A-21539AB08B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471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1" y="2819402"/>
            <a:ext cx="97536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5" name="Rectangle 4"/>
          <p:cNvSpPr/>
          <p:nvPr/>
        </p:nvSpPr>
        <p:spPr>
          <a:xfrm>
            <a:off x="1219199" y="2819402"/>
            <a:ext cx="3048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/>
          <a:lstStyle>
            <a:lvl1pPr algn="r">
              <a:buNone/>
              <a:defRPr sz="3137" b="0" cap="none" baseline="0"/>
            </a:lvl1pPr>
          </a:lstStyle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/>
          <a:lstStyle>
            <a:lvl1pPr marL="0" indent="0" algn="r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6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16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26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26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E7CBB3F-DF86-054E-9AD0-16EA36E4596B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865034" y="6354763"/>
            <a:ext cx="4633384" cy="366712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26635" y="6354763"/>
            <a:ext cx="2027766" cy="366712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E8E6802-B2D4-C946-8E14-A8949B46B1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9" name="Image 19" descr="Logo.jpg"/>
          <p:cNvPicPr>
            <a:picLocks noChangeAspect="1"/>
          </p:cNvPicPr>
          <p:nvPr userDrawn="1"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538692" y="228602"/>
            <a:ext cx="1188509" cy="684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5321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2">
          <p15:clr>
            <a:srgbClr val="FBAE40"/>
          </p15:clr>
        </p15:guide>
        <p15:guide id="2" pos="323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28600"/>
            <a:ext cx="10972800" cy="914400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1" y="1219200"/>
            <a:ext cx="5388864" cy="49377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176265" y="1216153"/>
            <a:ext cx="5388864" cy="49377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396BA37-458B-2544-A130-0AA22D576937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2BABD8F-786A-A24D-ADC5-4E1F8B2802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00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28600"/>
            <a:ext cx="109728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1" y="1285876"/>
            <a:ext cx="5386917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376" b="1">
                <a:solidFill>
                  <a:schemeClr val="accent2"/>
                </a:solidFill>
              </a:defRPr>
            </a:lvl1pPr>
            <a:lvl2pPr>
              <a:buNone/>
              <a:defRPr sz="1996" b="1"/>
            </a:lvl2pPr>
            <a:lvl3pPr>
              <a:buNone/>
              <a:defRPr sz="1806" b="1"/>
            </a:lvl3pPr>
            <a:lvl4pPr>
              <a:buNone/>
              <a:defRPr sz="1616" b="1"/>
            </a:lvl4pPr>
            <a:lvl5pPr>
              <a:buNone/>
              <a:defRPr sz="1616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7600" y="1295401"/>
            <a:ext cx="5389034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376" b="1">
                <a:solidFill>
                  <a:schemeClr val="accent2"/>
                </a:solidFill>
              </a:defRPr>
            </a:lvl1pPr>
            <a:lvl2pPr>
              <a:buNone/>
              <a:defRPr sz="1996" b="1"/>
            </a:lvl2pPr>
            <a:lvl3pPr>
              <a:buNone/>
              <a:defRPr sz="1806" b="1"/>
            </a:lvl3pPr>
            <a:lvl4pPr>
              <a:buNone/>
              <a:defRPr sz="1616" b="1"/>
            </a:lvl4pPr>
            <a:lvl5pPr>
              <a:buNone/>
              <a:defRPr sz="1616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1" y="2133600"/>
            <a:ext cx="5384800" cy="40386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6197599" y="2133600"/>
            <a:ext cx="5384800" cy="40386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E803949-30C4-7546-B128-A692A6AFF97A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F03464F-3DE4-C249-81D5-EA4D73FC1F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74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angle isocèle 2"/>
          <p:cNvSpPr>
            <a:spLocks noChangeAspect="1"/>
          </p:cNvSpPr>
          <p:nvPr/>
        </p:nvSpPr>
        <p:spPr>
          <a:xfrm rot="5400000">
            <a:off x="590550" y="6447368"/>
            <a:ext cx="190500" cy="160866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28600"/>
            <a:ext cx="10972800" cy="914400"/>
          </a:xfrm>
        </p:spPr>
        <p:txBody>
          <a:bodyPr/>
          <a:lstStyle>
            <a:lvl1pPr>
              <a:defRPr sz="3422">
                <a:latin typeface="+mn-lt"/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4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8EBED67-FFF2-0E44-AD00-B45E6C63382A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D129F24-8B65-1A4C-BD2C-FA0CE30C8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027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2">
          <p15:clr>
            <a:srgbClr val="FBAE40"/>
          </p15:clr>
        </p15:guide>
        <p15:guide id="2" pos="323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necteur droit 1"/>
          <p:cNvSpPr>
            <a:spLocks noChangeShapeType="1"/>
          </p:cNvSpPr>
          <p:nvPr/>
        </p:nvSpPr>
        <p:spPr bwMode="auto">
          <a:xfrm>
            <a:off x="609601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0598" tIns="45300" rIns="90598" bIns="453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riangle isocèle 2"/>
          <p:cNvSpPr>
            <a:spLocks noChangeAspect="1"/>
          </p:cNvSpPr>
          <p:nvPr/>
        </p:nvSpPr>
        <p:spPr>
          <a:xfrm rot="5400000">
            <a:off x="590550" y="6447368"/>
            <a:ext cx="190500" cy="160866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4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CCEE55D-30AA-E241-846D-A5FC04D5E185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DA5586-5A96-BF46-9799-05A45E05AB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21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609601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0598" tIns="45300" rIns="90598" bIns="453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>
              <a:latin typeface="+mn-lt"/>
              <a:ea typeface="+mn-ea"/>
              <a:cs typeface="+mn-cs"/>
            </a:endParaRPr>
          </a:p>
        </p:txBody>
      </p:sp>
      <p:sp>
        <p:nvSpPr>
          <p:cNvPr id="6" name="Connecteur droit 5"/>
          <p:cNvSpPr>
            <a:spLocks noChangeShapeType="1"/>
          </p:cNvSpPr>
          <p:nvPr/>
        </p:nvSpPr>
        <p:spPr bwMode="auto">
          <a:xfrm rot="5400000">
            <a:off x="5220231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0598" tIns="45300" rIns="90598" bIns="453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>
              <a:latin typeface="+mn-lt"/>
              <a:ea typeface="+mn-ea"/>
              <a:cs typeface="+mn-cs"/>
            </a:endParaRPr>
          </a:p>
        </p:txBody>
      </p:sp>
      <p:sp>
        <p:nvSpPr>
          <p:cNvPr id="7" name="Triangle isocèle 6"/>
          <p:cNvSpPr>
            <a:spLocks noChangeAspect="1"/>
          </p:cNvSpPr>
          <p:nvPr/>
        </p:nvSpPr>
        <p:spPr>
          <a:xfrm rot="5400000">
            <a:off x="590550" y="6447368"/>
            <a:ext cx="190500" cy="160866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1" cy="838200"/>
          </a:xfrm>
        </p:spPr>
        <p:txBody>
          <a:bodyPr anchor="b">
            <a:noAutofit/>
          </a:bodyPr>
          <a:lstStyle>
            <a:lvl1pPr algn="l">
              <a:buNone/>
              <a:defRPr sz="1996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8432800" y="1219202"/>
            <a:ext cx="3352801" cy="4843463"/>
          </a:xfrm>
        </p:spPr>
        <p:txBody>
          <a:bodyPr/>
          <a:lstStyle>
            <a:lvl1pPr marL="0" indent="0">
              <a:lnSpc>
                <a:spcPts val="2179"/>
              </a:lnSpc>
              <a:spcAft>
                <a:spcPts val="990"/>
              </a:spcAft>
              <a:buNone/>
              <a:defRPr sz="1616">
                <a:solidFill>
                  <a:schemeClr val="tx2"/>
                </a:solidFill>
              </a:defRPr>
            </a:lvl1pPr>
            <a:lvl2pPr>
              <a:buNone/>
              <a:defRPr sz="1236"/>
            </a:lvl2pPr>
            <a:lvl3pPr>
              <a:buNone/>
              <a:defRPr sz="951"/>
            </a:lvl3pPr>
            <a:lvl4pPr>
              <a:buNone/>
              <a:defRPr sz="855"/>
            </a:lvl4pPr>
            <a:lvl5pPr>
              <a:buNone/>
              <a:defRPr sz="855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406399" y="304801"/>
            <a:ext cx="7620000" cy="5715000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DF95B00-48DD-B242-86D4-E20B4FDCE53B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9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B2FFC59-F2A4-A940-BA78-44C68F49C3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099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609601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0598" tIns="45300" rIns="90598" bIns="453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>
              <a:latin typeface="+mn-lt"/>
              <a:ea typeface="+mn-ea"/>
              <a:cs typeface="+mn-cs"/>
            </a:endParaRPr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590550" y="6447368"/>
            <a:ext cx="190500" cy="160866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7" name="Rectangle 6"/>
          <p:cNvSpPr/>
          <p:nvPr/>
        </p:nvSpPr>
        <p:spPr>
          <a:xfrm>
            <a:off x="609601" y="500064"/>
            <a:ext cx="243418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500856"/>
            <a:ext cx="10972800" cy="674688"/>
          </a:xfrm>
          <a:ln>
            <a:solidFill>
              <a:schemeClr val="accent1"/>
            </a:solidFill>
          </a:ln>
        </p:spPr>
        <p:txBody>
          <a:bodyPr lIns="285951"/>
          <a:lstStyle>
            <a:lvl1pPr algn="r">
              <a:buNone/>
              <a:defRPr sz="1996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09601" y="1905001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594"/>
              </a:spcBef>
              <a:buNone/>
              <a:defRPr sz="3137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219200"/>
            <a:ext cx="10972800" cy="533400"/>
          </a:xfrm>
        </p:spPr>
        <p:txBody>
          <a:bodyPr anchor="ctr"/>
          <a:lstStyle>
            <a:lvl1pPr marL="0" indent="0" algn="l">
              <a:buFontTx/>
              <a:buNone/>
              <a:defRPr sz="1426">
                <a:latin typeface="+mn-lt"/>
              </a:defRPr>
            </a:lvl1pPr>
            <a:lvl2pPr>
              <a:defRPr sz="1236"/>
            </a:lvl2pPr>
            <a:lvl3pPr>
              <a:defRPr sz="951"/>
            </a:lvl3pPr>
            <a:lvl4pPr>
              <a:defRPr sz="855"/>
            </a:lvl4pPr>
            <a:lvl5pPr>
              <a:defRPr sz="855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5F917D6-E885-114D-A22E-994C33992101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9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498EDDE-367A-724F-BA51-D307802568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759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39DC3F-3B0A-854C-88ED-310F143E1152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4F2295-AA01-3445-B3A7-332B1EAF2A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59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necteur droit 3"/>
          <p:cNvSpPr>
            <a:spLocks noChangeShapeType="1"/>
          </p:cNvSpPr>
          <p:nvPr/>
        </p:nvSpPr>
        <p:spPr bwMode="auto">
          <a:xfrm>
            <a:off x="609601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0598" tIns="45300" rIns="90598" bIns="453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>
              <a:latin typeface="+mn-lt"/>
              <a:ea typeface="+mn-ea"/>
              <a:cs typeface="+mn-cs"/>
            </a:endParaRPr>
          </a:p>
        </p:txBody>
      </p:sp>
      <p:sp>
        <p:nvSpPr>
          <p:cNvPr id="5" name="Triangle isocèle 4"/>
          <p:cNvSpPr>
            <a:spLocks noChangeAspect="1"/>
          </p:cNvSpPr>
          <p:nvPr/>
        </p:nvSpPr>
        <p:spPr>
          <a:xfrm rot="5400000">
            <a:off x="590550" y="6447368"/>
            <a:ext cx="190500" cy="160866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6" name="Connecteur droit 5"/>
          <p:cNvSpPr>
            <a:spLocks noChangeShapeType="1"/>
          </p:cNvSpPr>
          <p:nvPr/>
        </p:nvSpPr>
        <p:spPr bwMode="auto">
          <a:xfrm rot="5400000">
            <a:off x="5816071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0598" tIns="45300" rIns="90598" bIns="453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>
              <a:latin typeface="+mn-lt"/>
              <a:ea typeface="+mn-ea"/>
              <a:cs typeface="+mn-cs"/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1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486401" y="6356352"/>
            <a:ext cx="5490634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FF19376-A3C8-C64A-95D3-95ACBD2AC92A}" type="datetime1">
              <a:rPr lang="fr-FR" smtClean="0"/>
              <a:pPr>
                <a:defRPr/>
              </a:pPr>
              <a:t>04/05/2025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5202" y="6356352"/>
            <a:ext cx="31453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7034" y="6356352"/>
            <a:ext cx="1316566" cy="365125"/>
          </a:xfrm>
          <a:prstGeom prst="rect">
            <a:avLst/>
          </a:prstGeom>
        </p:spPr>
        <p:txBody>
          <a:bodyPr lIns="95317" tIns="47659" rIns="95317" bIns="4765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D538D51-8241-F143-85F3-491771E78D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823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506D7A77-3261-4789-90AF-4391ECC68EB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3234996-39BD-48BE-911B-1EF6A0D0A133}" type="datetime1">
              <a:rPr lang="fr-FR" smtClean="0"/>
              <a:t>04/05/2025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05070C08-0C4F-480C-A4AD-38AC3DBE4AC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ADN TIP PNT ASS DV1 - Rédiger un PV de qualité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A20B3F73-B7A3-4D47-82E4-C5AA9E80D66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C6C1856-89A9-40CF-B4C0-D16A188E2C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1" y="488358"/>
            <a:ext cx="11175540" cy="891911"/>
          </a:xfrm>
        </p:spPr>
        <p:txBody>
          <a:bodyPr/>
          <a:lstStyle>
            <a:lvl1pPr>
              <a:lnSpc>
                <a:spcPct val="84000"/>
              </a:lnSpc>
              <a:defRPr sz="2759"/>
            </a:lvl1pPr>
          </a:lstStyle>
          <a:p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br>
              <a:rPr lang="fr-FR"/>
            </a:b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 </a:t>
            </a:r>
            <a:r>
              <a:rPr lang="fr-FR" err="1"/>
              <a:t>euismod</a:t>
            </a:r>
            <a:endParaRPr lang="fr-FR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F0C630BF-41CF-4CB9-8F07-2DB7ACDA18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2439" y="1623035"/>
            <a:ext cx="5717764" cy="872547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EC2E2208-2F77-4260-9C56-272D6A66665B}"/>
              </a:ext>
            </a:extLst>
          </p:cNvPr>
          <p:cNvSpPr>
            <a:spLocks noGrp="1" noChangeAspect="1"/>
          </p:cNvSpPr>
          <p:nvPr>
            <p:ph type="body" sz="quarter" idx="27" hasCustomPrompt="1"/>
          </p:nvPr>
        </p:nvSpPr>
        <p:spPr>
          <a:xfrm>
            <a:off x="8105758" y="2705071"/>
            <a:ext cx="2052000" cy="2052000"/>
          </a:xfrm>
          <a:custGeom>
            <a:avLst/>
            <a:gdLst>
              <a:gd name="connsiteX0" fmla="*/ 508380 w 1016760"/>
              <a:gd name="connsiteY0" fmla="*/ 0 h 1016760"/>
              <a:gd name="connsiteX1" fmla="*/ 1016760 w 1016760"/>
              <a:gd name="connsiteY1" fmla="*/ 508380 h 1016760"/>
              <a:gd name="connsiteX2" fmla="*/ 508380 w 1016760"/>
              <a:gd name="connsiteY2" fmla="*/ 1016760 h 1016760"/>
              <a:gd name="connsiteX3" fmla="*/ 0 w 1016760"/>
              <a:gd name="connsiteY3" fmla="*/ 508380 h 1016760"/>
              <a:gd name="connsiteX4" fmla="*/ 508380 w 1016760"/>
              <a:gd name="connsiteY4" fmla="*/ 0 h 101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760" h="1016760">
                <a:moveTo>
                  <a:pt x="508380" y="0"/>
                </a:moveTo>
                <a:cubicBezTo>
                  <a:pt x="789151" y="0"/>
                  <a:pt x="1016760" y="227609"/>
                  <a:pt x="1016760" y="508380"/>
                </a:cubicBezTo>
                <a:cubicBezTo>
                  <a:pt x="1016760" y="789151"/>
                  <a:pt x="789151" y="1016760"/>
                  <a:pt x="508380" y="1016760"/>
                </a:cubicBezTo>
                <a:cubicBezTo>
                  <a:pt x="227609" y="1016760"/>
                  <a:pt x="0" y="789151"/>
                  <a:pt x="0" y="508380"/>
                </a:cubicBezTo>
                <a:cubicBezTo>
                  <a:pt x="0" y="227609"/>
                  <a:pt x="227609" y="0"/>
                  <a:pt x="50838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0" tIns="0" anchor="ctr" anchorCtr="1">
            <a:noAutofit/>
          </a:bodyPr>
          <a:lstStyle>
            <a:lvl1pPr algn="ctr">
              <a:lnSpc>
                <a:spcPct val="101000"/>
              </a:lnSpc>
              <a:defRPr sz="720" cap="all" baseline="0">
                <a:solidFill>
                  <a:schemeClr val="bg1"/>
                </a:solidFill>
                <a:latin typeface="Enedis Medium" pitchFamily="50" charset="0"/>
              </a:defRPr>
            </a:lvl1pPr>
            <a:lvl2pPr marL="0" indent="0" algn="ctr">
              <a:lnSpc>
                <a:spcPct val="101000"/>
              </a:lnSpc>
              <a:buNone/>
              <a:defRPr sz="3199" b="1">
                <a:solidFill>
                  <a:schemeClr val="bg1"/>
                </a:solidFill>
                <a:latin typeface="+mj-lt"/>
              </a:defRPr>
            </a:lvl2pPr>
            <a:lvl3pPr algn="ctr">
              <a:defRPr/>
            </a:lvl3pPr>
            <a:lvl5pPr>
              <a:defRPr/>
            </a:lvl5pPr>
          </a:lstStyle>
          <a:p>
            <a:pPr lvl="0"/>
            <a:r>
              <a:rPr lang="fr-FR"/>
              <a:t>Turpe 6 </a:t>
            </a:r>
          </a:p>
          <a:p>
            <a:pPr lvl="1"/>
            <a:r>
              <a:rPr lang="fr-FR"/>
              <a:t>265 M</a:t>
            </a:r>
          </a:p>
        </p:txBody>
      </p:sp>
      <p:sp>
        <p:nvSpPr>
          <p:cNvPr id="22" name="Espace réservé du graphique SmartArt 8">
            <a:extLst>
              <a:ext uri="{FF2B5EF4-FFF2-40B4-BE49-F238E27FC236}">
                <a16:creationId xmlns:a16="http://schemas.microsoft.com/office/drawing/2014/main" id="{9308853B-A637-4163-9FB9-88969E99BACC}"/>
              </a:ext>
            </a:extLst>
          </p:cNvPr>
          <p:cNvSpPr>
            <a:spLocks noGrp="1" noChangeAspect="1"/>
          </p:cNvSpPr>
          <p:nvPr>
            <p:ph type="dgm" sz="quarter" idx="37"/>
          </p:nvPr>
        </p:nvSpPr>
        <p:spPr>
          <a:xfrm>
            <a:off x="8139920" y="4569119"/>
            <a:ext cx="167943" cy="167943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3" name="Espace réservé du graphique SmartArt 8">
            <a:extLst>
              <a:ext uri="{FF2B5EF4-FFF2-40B4-BE49-F238E27FC236}">
                <a16:creationId xmlns:a16="http://schemas.microsoft.com/office/drawing/2014/main" id="{CF34D806-5829-45C4-9530-B11964E5AC1E}"/>
              </a:ext>
            </a:extLst>
          </p:cNvPr>
          <p:cNvSpPr>
            <a:spLocks noGrp="1" noChangeAspect="1"/>
          </p:cNvSpPr>
          <p:nvPr>
            <p:ph type="dgm" sz="quarter" idx="38"/>
          </p:nvPr>
        </p:nvSpPr>
        <p:spPr>
          <a:xfrm>
            <a:off x="9047787" y="4949198"/>
            <a:ext cx="167943" cy="167943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4" name="Espace réservé du graphique SmartArt 8">
            <a:extLst>
              <a:ext uri="{FF2B5EF4-FFF2-40B4-BE49-F238E27FC236}">
                <a16:creationId xmlns:a16="http://schemas.microsoft.com/office/drawing/2014/main" id="{9CC9463E-67BA-4E49-88E4-B45AEE411786}"/>
              </a:ext>
            </a:extLst>
          </p:cNvPr>
          <p:cNvSpPr>
            <a:spLocks noGrp="1" noChangeAspect="1"/>
          </p:cNvSpPr>
          <p:nvPr>
            <p:ph type="dgm" sz="quarter" idx="39"/>
          </p:nvPr>
        </p:nvSpPr>
        <p:spPr>
          <a:xfrm>
            <a:off x="9952661" y="4569118"/>
            <a:ext cx="167943" cy="167943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5" name="Espace réservé du graphique SmartArt 8">
            <a:extLst>
              <a:ext uri="{FF2B5EF4-FFF2-40B4-BE49-F238E27FC236}">
                <a16:creationId xmlns:a16="http://schemas.microsoft.com/office/drawing/2014/main" id="{B3FA48D9-581B-450E-9D20-96295C3E355E}"/>
              </a:ext>
            </a:extLst>
          </p:cNvPr>
          <p:cNvSpPr>
            <a:spLocks noGrp="1" noChangeAspect="1"/>
          </p:cNvSpPr>
          <p:nvPr>
            <p:ph type="dgm" sz="quarter" idx="40"/>
          </p:nvPr>
        </p:nvSpPr>
        <p:spPr>
          <a:xfrm>
            <a:off x="10340011" y="3647100"/>
            <a:ext cx="167943" cy="167943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6" name="Espace réservé du graphique SmartArt 8">
            <a:extLst>
              <a:ext uri="{FF2B5EF4-FFF2-40B4-BE49-F238E27FC236}">
                <a16:creationId xmlns:a16="http://schemas.microsoft.com/office/drawing/2014/main" id="{F4E36404-C72D-4C3A-9F42-D847F517CC34}"/>
              </a:ext>
            </a:extLst>
          </p:cNvPr>
          <p:cNvSpPr>
            <a:spLocks noGrp="1" noChangeAspect="1"/>
          </p:cNvSpPr>
          <p:nvPr>
            <p:ph type="dgm" sz="quarter" idx="41"/>
          </p:nvPr>
        </p:nvSpPr>
        <p:spPr>
          <a:xfrm>
            <a:off x="7755563" y="3647100"/>
            <a:ext cx="167943" cy="167943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7" name="Espace réservé du graphique SmartArt 8">
            <a:extLst>
              <a:ext uri="{FF2B5EF4-FFF2-40B4-BE49-F238E27FC236}">
                <a16:creationId xmlns:a16="http://schemas.microsoft.com/office/drawing/2014/main" id="{A4F39823-1042-4F79-AC54-EC1D7CA2A4BF}"/>
              </a:ext>
            </a:extLst>
          </p:cNvPr>
          <p:cNvSpPr>
            <a:spLocks noGrp="1" noChangeAspect="1"/>
          </p:cNvSpPr>
          <p:nvPr>
            <p:ph type="dgm" sz="quarter" idx="42"/>
          </p:nvPr>
        </p:nvSpPr>
        <p:spPr>
          <a:xfrm>
            <a:off x="8139919" y="2725918"/>
            <a:ext cx="167943" cy="167943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9" name="Espace réservé du graphique SmartArt 8">
            <a:extLst>
              <a:ext uri="{FF2B5EF4-FFF2-40B4-BE49-F238E27FC236}">
                <a16:creationId xmlns:a16="http://schemas.microsoft.com/office/drawing/2014/main" id="{18217AA2-6FC2-40A6-B227-6A6F5D9C88CD}"/>
              </a:ext>
            </a:extLst>
          </p:cNvPr>
          <p:cNvSpPr>
            <a:spLocks noGrp="1" noChangeAspect="1"/>
          </p:cNvSpPr>
          <p:nvPr>
            <p:ph type="dgm" sz="quarter" idx="43"/>
          </p:nvPr>
        </p:nvSpPr>
        <p:spPr>
          <a:xfrm>
            <a:off x="9952661" y="2725917"/>
            <a:ext cx="167943" cy="167943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0" name="Espace réservé du graphique SmartArt 8">
            <a:extLst>
              <a:ext uri="{FF2B5EF4-FFF2-40B4-BE49-F238E27FC236}">
                <a16:creationId xmlns:a16="http://schemas.microsoft.com/office/drawing/2014/main" id="{C9735A35-8535-45E4-92DF-DE829F99B24D}"/>
              </a:ext>
            </a:extLst>
          </p:cNvPr>
          <p:cNvSpPr>
            <a:spLocks noGrp="1" noChangeAspect="1"/>
          </p:cNvSpPr>
          <p:nvPr>
            <p:ph type="dgm" sz="quarter" idx="44"/>
          </p:nvPr>
        </p:nvSpPr>
        <p:spPr>
          <a:xfrm>
            <a:off x="9047787" y="2359642"/>
            <a:ext cx="167943" cy="167943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3" name="Espace réservé du texte 12">
            <a:extLst>
              <a:ext uri="{FF2B5EF4-FFF2-40B4-BE49-F238E27FC236}">
                <a16:creationId xmlns:a16="http://schemas.microsoft.com/office/drawing/2014/main" id="{D2278900-8E81-4B4E-9E1D-C20F556F7D9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261099" y="2742223"/>
            <a:ext cx="1612077" cy="145424"/>
          </a:xfrm>
        </p:spPr>
        <p:txBody>
          <a:bodyPr/>
          <a:lstStyle>
            <a:lvl1pPr>
              <a:defRPr sz="840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5" name="Espace réservé du texte 12">
            <a:extLst>
              <a:ext uri="{FF2B5EF4-FFF2-40B4-BE49-F238E27FC236}">
                <a16:creationId xmlns:a16="http://schemas.microsoft.com/office/drawing/2014/main" id="{1D54A5FB-59CC-4BB3-9B0F-033BF4AE73C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0631790" y="3657135"/>
            <a:ext cx="1612077" cy="145424"/>
          </a:xfrm>
        </p:spPr>
        <p:txBody>
          <a:bodyPr/>
          <a:lstStyle>
            <a:lvl1pPr>
              <a:defRPr sz="840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6" name="Espace réservé du texte 12">
            <a:extLst>
              <a:ext uri="{FF2B5EF4-FFF2-40B4-BE49-F238E27FC236}">
                <a16:creationId xmlns:a16="http://schemas.microsoft.com/office/drawing/2014/main" id="{AB6CA24B-8DC9-4B3E-A654-E6C5DA4D393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276667" y="4591636"/>
            <a:ext cx="1612077" cy="145424"/>
          </a:xfrm>
        </p:spPr>
        <p:txBody>
          <a:bodyPr/>
          <a:lstStyle>
            <a:lvl1pPr>
              <a:defRPr sz="840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7" name="Espace réservé du texte 12">
            <a:extLst>
              <a:ext uri="{FF2B5EF4-FFF2-40B4-BE49-F238E27FC236}">
                <a16:creationId xmlns:a16="http://schemas.microsoft.com/office/drawing/2014/main" id="{33CCE965-48DA-4D1B-BD83-285FED0C0C8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90979" y="4591636"/>
            <a:ext cx="1612077" cy="145424"/>
          </a:xfrm>
        </p:spPr>
        <p:txBody>
          <a:bodyPr/>
          <a:lstStyle>
            <a:lvl1pPr algn="r">
              <a:defRPr sz="840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B1206C18-7BDF-4EAF-86E6-17F19F882B4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316768" y="2109442"/>
            <a:ext cx="1612077" cy="145424"/>
          </a:xfrm>
        </p:spPr>
        <p:txBody>
          <a:bodyPr/>
          <a:lstStyle>
            <a:lvl1pPr algn="ctr">
              <a:defRPr sz="840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9" name="Espace réservé du texte 12">
            <a:extLst>
              <a:ext uri="{FF2B5EF4-FFF2-40B4-BE49-F238E27FC236}">
                <a16:creationId xmlns:a16="http://schemas.microsoft.com/office/drawing/2014/main" id="{830A20CD-0B89-4B33-9D5D-B0DB5C50E43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325719" y="5244912"/>
            <a:ext cx="1612077" cy="145424"/>
          </a:xfrm>
        </p:spPr>
        <p:txBody>
          <a:bodyPr/>
          <a:lstStyle>
            <a:lvl1pPr algn="ctr">
              <a:defRPr sz="840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40" name="Espace réservé du texte 12">
            <a:extLst>
              <a:ext uri="{FF2B5EF4-FFF2-40B4-BE49-F238E27FC236}">
                <a16:creationId xmlns:a16="http://schemas.microsoft.com/office/drawing/2014/main" id="{09DA45A2-6CDE-414A-9C75-870E2756B09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039749" y="3657135"/>
            <a:ext cx="1612077" cy="145424"/>
          </a:xfrm>
        </p:spPr>
        <p:txBody>
          <a:bodyPr/>
          <a:lstStyle>
            <a:lvl1pPr algn="r">
              <a:defRPr sz="840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41" name="Espace réservé du texte 12">
            <a:extLst>
              <a:ext uri="{FF2B5EF4-FFF2-40B4-BE49-F238E27FC236}">
                <a16:creationId xmlns:a16="http://schemas.microsoft.com/office/drawing/2014/main" id="{F2427857-3448-4823-8020-0772F77E64A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389945" y="2742223"/>
            <a:ext cx="1612077" cy="145424"/>
          </a:xfrm>
        </p:spPr>
        <p:txBody>
          <a:bodyPr/>
          <a:lstStyle>
            <a:lvl1pPr algn="r">
              <a:defRPr sz="840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5698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1" y="152400"/>
            <a:ext cx="10972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17" tIns="47659" rIns="95317" bIns="476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  <a:endParaRPr lang="en-US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09601" y="1219201"/>
            <a:ext cx="109728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17" tIns="47659" rIns="95317" bIns="476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300566" y="6858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0598" tIns="45300" rIns="90598" bIns="453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>
              <a:latin typeface="+mn-lt"/>
              <a:ea typeface="+mn-ea"/>
              <a:cs typeface="+mn-cs"/>
            </a:endParaRPr>
          </a:p>
        </p:txBody>
      </p:sp>
      <p:sp>
        <p:nvSpPr>
          <p:cNvPr id="29" name="Connecteur droit 28"/>
          <p:cNvSpPr>
            <a:spLocks noChangeShapeType="1"/>
          </p:cNvSpPr>
          <p:nvPr/>
        </p:nvSpPr>
        <p:spPr bwMode="auto">
          <a:xfrm>
            <a:off x="609601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0598" tIns="45300" rIns="90598" bIns="453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>
              <a:latin typeface="+mn-lt"/>
              <a:ea typeface="+mn-ea"/>
              <a:cs typeface="+mn-cs"/>
            </a:endParaRPr>
          </a:p>
        </p:txBody>
      </p:sp>
      <p:sp>
        <p:nvSpPr>
          <p:cNvPr id="10" name="Triangle isocèle 9"/>
          <p:cNvSpPr>
            <a:spLocks noChangeAspect="1"/>
          </p:cNvSpPr>
          <p:nvPr/>
        </p:nvSpPr>
        <p:spPr>
          <a:xfrm rot="5400000">
            <a:off x="188384" y="6447368"/>
            <a:ext cx="190500" cy="160866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pic>
        <p:nvPicPr>
          <p:cNvPr id="1031" name="Image 10" descr="Logo.jpg"/>
          <p:cNvPicPr>
            <a:picLocks noChangeAspect="1"/>
          </p:cNvPicPr>
          <p:nvPr userDrawn="1"/>
        </p:nvPicPr>
        <p:blipFill>
          <a:blip r:embed="rId14">
            <a:grayscl/>
          </a:blip>
          <a:srcRect/>
          <a:stretch>
            <a:fillRect/>
          </a:stretch>
        </p:blipFill>
        <p:spPr bwMode="auto">
          <a:xfrm>
            <a:off x="11235267" y="6291265"/>
            <a:ext cx="855133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Espace réservé du numéro de diapositive 22"/>
          <p:cNvSpPr txBox="1">
            <a:spLocks/>
          </p:cNvSpPr>
          <p:nvPr userDrawn="1"/>
        </p:nvSpPr>
        <p:spPr>
          <a:xfrm>
            <a:off x="410634" y="6340476"/>
            <a:ext cx="1316566" cy="365125"/>
          </a:xfrm>
          <a:prstGeom prst="rect">
            <a:avLst/>
          </a:prstGeom>
        </p:spPr>
        <p:txBody>
          <a:bodyPr lIns="90598" tIns="45300" rIns="90598" bIns="4530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14B0393-8D48-BB4C-8E0E-2AA3754CE064}" type="slidenum">
              <a:rPr lang="fr-FR" sz="1331" smtClean="0">
                <a:latin typeface="+mn-lt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1331" dirty="0"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300567" y="152400"/>
            <a:ext cx="304800" cy="9906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300567" y="1219201"/>
            <a:ext cx="304800" cy="4910138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0598" tIns="45300" rIns="90598" bIns="453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11" dirty="0"/>
          </a:p>
        </p:txBody>
      </p:sp>
    </p:spTree>
    <p:extLst>
      <p:ext uri="{BB962C8B-B14F-4D97-AF65-F5344CB8AC3E}">
        <p14:creationId xmlns:p14="http://schemas.microsoft.com/office/powerpoint/2010/main" val="138697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77" b="1" kern="1200">
          <a:solidFill>
            <a:schemeClr val="accent1"/>
          </a:solidFill>
          <a:latin typeface="Eurostile"/>
          <a:ea typeface="ＭＳ Ｐゴシック" pitchFamily="-112" charset="-128"/>
          <a:cs typeface="Eurostil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77" b="1">
          <a:solidFill>
            <a:schemeClr val="accent1"/>
          </a:solidFill>
          <a:latin typeface="Eurostile" pitchFamily="-112" charset="0"/>
          <a:ea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77" b="1">
          <a:solidFill>
            <a:schemeClr val="accent1"/>
          </a:solidFill>
          <a:latin typeface="Eurostile" pitchFamily="-112" charset="0"/>
          <a:ea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77" b="1">
          <a:solidFill>
            <a:schemeClr val="accent1"/>
          </a:solidFill>
          <a:latin typeface="Eurostile" pitchFamily="-112" charset="0"/>
          <a:ea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77" b="1">
          <a:solidFill>
            <a:schemeClr val="accent1"/>
          </a:solidFill>
          <a:latin typeface="Eurostile" pitchFamily="-112" charset="0"/>
          <a:ea typeface="ＭＳ Ｐゴシック" pitchFamily="-112" charset="-128"/>
        </a:defRPr>
      </a:lvl5pPr>
      <a:lvl6pPr marL="452994" algn="l" rtl="0" fontAlgn="base">
        <a:spcBef>
          <a:spcPct val="0"/>
        </a:spcBef>
        <a:spcAft>
          <a:spcPct val="0"/>
        </a:spcAft>
        <a:defRPr sz="4277" b="1">
          <a:solidFill>
            <a:schemeClr val="accent1"/>
          </a:solidFill>
          <a:latin typeface="Eurostile" pitchFamily="-112" charset="0"/>
          <a:ea typeface="ＭＳ Ｐゴシック" pitchFamily="-112" charset="-128"/>
        </a:defRPr>
      </a:lvl6pPr>
      <a:lvl7pPr marL="905989" algn="l" rtl="0" fontAlgn="base">
        <a:spcBef>
          <a:spcPct val="0"/>
        </a:spcBef>
        <a:spcAft>
          <a:spcPct val="0"/>
        </a:spcAft>
        <a:defRPr sz="4277" b="1">
          <a:solidFill>
            <a:schemeClr val="accent1"/>
          </a:solidFill>
          <a:latin typeface="Eurostile" pitchFamily="-112" charset="0"/>
          <a:ea typeface="ＭＳ Ｐゴシック" pitchFamily="-112" charset="-128"/>
        </a:defRPr>
      </a:lvl7pPr>
      <a:lvl8pPr marL="1358983" algn="l" rtl="0" fontAlgn="base">
        <a:spcBef>
          <a:spcPct val="0"/>
        </a:spcBef>
        <a:spcAft>
          <a:spcPct val="0"/>
        </a:spcAft>
        <a:defRPr sz="4277" b="1">
          <a:solidFill>
            <a:schemeClr val="accent1"/>
          </a:solidFill>
          <a:latin typeface="Eurostile" pitchFamily="-112" charset="0"/>
          <a:ea typeface="ＭＳ Ｐゴシック" pitchFamily="-112" charset="-128"/>
        </a:defRPr>
      </a:lvl8pPr>
      <a:lvl9pPr marL="1811977" algn="l" rtl="0" fontAlgn="base">
        <a:spcBef>
          <a:spcPct val="0"/>
        </a:spcBef>
        <a:spcAft>
          <a:spcPct val="0"/>
        </a:spcAft>
        <a:defRPr sz="4277" b="1">
          <a:solidFill>
            <a:schemeClr val="accent1"/>
          </a:solidFill>
          <a:latin typeface="Eurostile" pitchFamily="-112" charset="0"/>
          <a:ea typeface="ＭＳ Ｐゴシック" pitchFamily="-112" charset="-128"/>
        </a:defRPr>
      </a:lvl9pPr>
    </p:titleStyle>
    <p:bodyStyle>
      <a:lvl1pPr marL="270538" indent="-270538" algn="l" rtl="0" eaLnBrk="0" fontAlgn="base" hangingPunct="0">
        <a:spcBef>
          <a:spcPts val="594"/>
        </a:spcBef>
        <a:spcAft>
          <a:spcPct val="0"/>
        </a:spcAft>
        <a:buClr>
          <a:schemeClr val="accent1"/>
        </a:buClr>
        <a:buSzPct val="76000"/>
        <a:buFont typeface="Wingdings 3" pitchFamily="-112" charset="2"/>
        <a:buChar char=""/>
        <a:defRPr sz="2566" kern="1200">
          <a:solidFill>
            <a:schemeClr val="tx1"/>
          </a:solidFill>
          <a:latin typeface="Eurostile"/>
          <a:ea typeface="ＭＳ Ｐゴシック" pitchFamily="-112" charset="-128"/>
          <a:cs typeface="Eurostile"/>
        </a:defRPr>
      </a:lvl1pPr>
      <a:lvl2pPr marL="542650" indent="-270538" algn="l" rtl="0" eaLnBrk="0" fontAlgn="base" hangingPunct="0">
        <a:spcBef>
          <a:spcPts val="495"/>
        </a:spcBef>
        <a:spcAft>
          <a:spcPct val="0"/>
        </a:spcAft>
        <a:buClr>
          <a:schemeClr val="accent2"/>
        </a:buClr>
        <a:buSzPct val="76000"/>
        <a:buFont typeface="Wingdings 3" pitchFamily="-112" charset="2"/>
        <a:buChar char=""/>
        <a:defRPr sz="2281" kern="1200">
          <a:solidFill>
            <a:schemeClr val="tx2"/>
          </a:solidFill>
          <a:latin typeface="Eurostile"/>
          <a:ea typeface="ＭＳ Ｐゴシック" pitchFamily="-112" charset="-128"/>
          <a:cs typeface="Eurostile"/>
        </a:defRPr>
      </a:lvl2pPr>
      <a:lvl3pPr marL="814761" indent="-226497" algn="l" rtl="0" eaLnBrk="0" fontAlgn="base" hangingPunct="0">
        <a:spcBef>
          <a:spcPts val="495"/>
        </a:spcBef>
        <a:spcAft>
          <a:spcPct val="0"/>
        </a:spcAft>
        <a:buClr>
          <a:srgbClr val="BCBCBC"/>
        </a:buClr>
        <a:buSzPct val="76000"/>
        <a:buFont typeface="Wingdings 3" pitchFamily="-112" charset="2"/>
        <a:buChar char=""/>
        <a:defRPr sz="1996" kern="1200">
          <a:solidFill>
            <a:schemeClr val="tx1"/>
          </a:solidFill>
          <a:latin typeface="Eurostile"/>
          <a:ea typeface="ＭＳ Ｐゴシック" pitchFamily="-112" charset="-128"/>
          <a:cs typeface="Eurostile"/>
        </a:defRPr>
      </a:lvl3pPr>
      <a:lvl4pPr marL="1086872" indent="-226497" algn="l" rtl="0" eaLnBrk="0" fontAlgn="base" hangingPunct="0">
        <a:spcBef>
          <a:spcPts val="396"/>
        </a:spcBef>
        <a:spcAft>
          <a:spcPct val="0"/>
        </a:spcAft>
        <a:buClr>
          <a:srgbClr val="8BA2B4"/>
        </a:buClr>
        <a:buSzPct val="70000"/>
        <a:buFont typeface="Wingdings" pitchFamily="-112" charset="2"/>
        <a:buChar char=""/>
        <a:defRPr kern="1200">
          <a:solidFill>
            <a:schemeClr val="tx1"/>
          </a:solidFill>
          <a:latin typeface="Eurostile"/>
          <a:ea typeface="ＭＳ Ｐゴシック" pitchFamily="-112" charset="-128"/>
          <a:cs typeface="Eurostile"/>
        </a:defRPr>
      </a:lvl4pPr>
      <a:lvl5pPr marL="1358983" indent="-226497" algn="l" rtl="0" eaLnBrk="0" fontAlgn="base" hangingPunct="0">
        <a:spcBef>
          <a:spcPts val="298"/>
        </a:spcBef>
        <a:spcAft>
          <a:spcPct val="0"/>
        </a:spcAft>
        <a:buClr>
          <a:schemeClr val="accent2"/>
        </a:buClr>
        <a:buSzPct val="70000"/>
        <a:buFont typeface="Wingdings" pitchFamily="-112" charset="2"/>
        <a:buChar char=""/>
        <a:defRPr sz="1616" kern="1200">
          <a:solidFill>
            <a:schemeClr val="tx1"/>
          </a:solidFill>
          <a:latin typeface="Eurostile"/>
          <a:ea typeface="ＭＳ Ｐゴシック" pitchFamily="-112" charset="-128"/>
          <a:cs typeface="Eurostile"/>
        </a:defRPr>
      </a:lvl5pPr>
      <a:lvl6pPr marL="1630780" indent="-181198" algn="l" rtl="0" eaLnBrk="1" latinLnBrk="0" hangingPunct="1">
        <a:spcBef>
          <a:spcPts val="298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16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11977" indent="-181198" algn="l" rtl="0" eaLnBrk="1" latinLnBrk="0" hangingPunct="1">
        <a:spcBef>
          <a:spcPts val="298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26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1993175" indent="-181198" algn="l" rtl="0" eaLnBrk="1" latinLnBrk="0" hangingPunct="1">
        <a:spcBef>
          <a:spcPts val="298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26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74372" indent="-181198" algn="l" rtl="0" eaLnBrk="1" latinLnBrk="0" hangingPunct="1">
        <a:spcBef>
          <a:spcPts val="298"/>
        </a:spcBef>
        <a:buClr>
          <a:srgbClr val="9FB8CD"/>
        </a:buClr>
        <a:buSzPct val="75000"/>
        <a:buFont typeface="Wingdings 3"/>
        <a:buChar char=""/>
        <a:defRPr kumimoji="0" lang="en-US" sz="1236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29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059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589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119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649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79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709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239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f1.fr/tf1/sept-a-huit/videos/gare-aux-arnaques-la-traque-aux-fraudeurs-des-compteurs-59149999.html" TargetMode="External"/><Relationship Id="rId2" Type="http://schemas.openxmlformats.org/officeDocument/2006/relationships/hyperlink" Target="https://transfert.enedis.fr/share.html?v=1721120753234&amp;id=a0324fbb-a75e-4f4b-8416-4b9538f6a95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f1info.fr/societe/videos/video-compteurs-trafiques-les-fraudeurs-dans-la-ligne-de-mire-3741-2327569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625B9-932F-A89C-F66F-84998EFA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FR" sz="4562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422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LIENS VIDEOS </a:t>
            </a:r>
            <a:r>
              <a:rPr lang="fr-FR" sz="3422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UTILES</a:t>
            </a:r>
            <a:br>
              <a:rPr lang="fr-FR" sz="4562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907D4A-3493-0835-B06E-0AFD135EC3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760"/>
              </a:spcAft>
            </a:pPr>
            <a:r>
              <a:rPr lang="fr-FR" sz="171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1600" b="1" kern="100" dirty="0">
                <a:latin typeface="+mn-lt"/>
                <a:cs typeface="Times New Roman" panose="02020603050405020304" pitchFamily="18" charset="0"/>
              </a:rPr>
              <a:t>ien du service  communication </a:t>
            </a:r>
            <a:r>
              <a:rPr lang="fr-FR" sz="1600" b="1" kern="100" dirty="0" err="1">
                <a:latin typeface="+mn-lt"/>
                <a:cs typeface="Times New Roman" panose="02020603050405020304" pitchFamily="18" charset="0"/>
              </a:rPr>
              <a:t>enedis</a:t>
            </a:r>
            <a:r>
              <a:rPr lang="fr-FR" sz="1600" b="1" kern="100" dirty="0">
                <a:latin typeface="+mn-lt"/>
                <a:cs typeface="Times New Roman" panose="02020603050405020304" pitchFamily="18" charset="0"/>
              </a:rPr>
              <a:t> ( sans publicité)</a:t>
            </a:r>
          </a:p>
          <a:p>
            <a:pPr>
              <a:lnSpc>
                <a:spcPct val="107000"/>
              </a:lnSpc>
              <a:spcAft>
                <a:spcPts val="760"/>
              </a:spcAft>
              <a:buNone/>
            </a:pPr>
            <a:r>
              <a:rPr lang="fr-FR" sz="1200" b="0" i="0" u="sng" dirty="0">
                <a:solidFill>
                  <a:srgbClr val="002060"/>
                </a:solidFill>
                <a:effectLst/>
                <a:latin typeface="+mn-lt"/>
                <a:hlinkClick r:id="rId2" tooltip="https://transfert.enedis.fr/share.html?v=1721120753234&amp;id=a0324fbb-a75e-4f4b-8416-4b9538f6a95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https://transfert.enedis.fr/share.html?v=1721120753234&amp;id=a0324fbb-a75e-4f4b-8416-4b9538f6a95d</a:t>
            </a:r>
            <a:endParaRPr lang="fr-FR" sz="1200" kern="100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60"/>
              </a:spcAft>
              <a:buNone/>
            </a:pPr>
            <a:endParaRPr lang="fr-FR" sz="12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60"/>
              </a:spcAft>
            </a:pPr>
            <a:r>
              <a:rPr lang="fr-FR" sz="1600" b="1" kern="100" dirty="0">
                <a:latin typeface="+mn-lt"/>
                <a:cs typeface="Times New Roman" panose="02020603050405020304" pitchFamily="18" charset="0"/>
              </a:rPr>
              <a:t>Même  information sur TF1 (avec publicité   et qui intègre les   time code)</a:t>
            </a:r>
          </a:p>
          <a:p>
            <a:pPr lvl="1">
              <a:lnSpc>
                <a:spcPct val="107000"/>
              </a:lnSpc>
              <a:spcAft>
                <a:spcPts val="760"/>
              </a:spcAft>
            </a:pPr>
            <a:r>
              <a:rPr lang="fr-FR" sz="1315" b="1" kern="100" dirty="0">
                <a:latin typeface="+mn-lt"/>
                <a:cs typeface="Times New Roman" panose="02020603050405020304" pitchFamily="18" charset="0"/>
              </a:rPr>
              <a:t>Reportage sur 7 à 8 du 17 novembre 2024 ( surtout celui-ci)</a:t>
            </a:r>
          </a:p>
          <a:p>
            <a:pPr lvl="1">
              <a:lnSpc>
                <a:spcPct val="107000"/>
              </a:lnSpc>
              <a:spcAft>
                <a:spcPts val="760"/>
              </a:spcAft>
              <a:buNone/>
            </a:pPr>
            <a:r>
              <a:rPr lang="fr-FR" sz="915" u="sng" kern="1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https://www.tf1.fr/tf1/sept-a-huit/videos/gare-aux-arnaques-la-traque-aux-fraudeurs-des-compteurs-59149999.html</a:t>
            </a:r>
            <a:endParaRPr lang="fr-FR" sz="915" kern="100" dirty="0">
              <a:solidFill>
                <a:schemeClr val="accent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760"/>
              </a:spcAft>
              <a:buNone/>
            </a:pPr>
            <a:r>
              <a:rPr lang="fr-FR" sz="915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 situations avec dialogue client :</a:t>
            </a:r>
          </a:p>
          <a:p>
            <a:pPr lvl="2">
              <a:lnSpc>
                <a:spcPct val="107000"/>
              </a:lnSpc>
              <a:spcAft>
                <a:spcPts val="760"/>
              </a:spcAft>
            </a:pPr>
            <a:r>
              <a:rPr lang="fr-FR" sz="915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Time code : 00 :36 seconde jusqu’a  3 :00</a:t>
            </a:r>
          </a:p>
          <a:p>
            <a:pPr lvl="2">
              <a:lnSpc>
                <a:spcPct val="107000"/>
              </a:lnSpc>
              <a:spcAft>
                <a:spcPts val="760"/>
              </a:spcAft>
            </a:pPr>
            <a:r>
              <a:rPr lang="fr-FR" sz="915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Time code : 11 :40 à 13 :50</a:t>
            </a:r>
          </a:p>
          <a:p>
            <a:pPr lvl="2">
              <a:lnSpc>
                <a:spcPct val="107000"/>
              </a:lnSpc>
              <a:spcAft>
                <a:spcPts val="760"/>
              </a:spcAft>
            </a:pPr>
            <a:r>
              <a:rPr lang="fr-FR" sz="915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Time code : 14 :45 à :15 :30</a:t>
            </a:r>
          </a:p>
          <a:p>
            <a:pPr lvl="1">
              <a:lnSpc>
                <a:spcPct val="107000"/>
              </a:lnSpc>
              <a:spcAft>
                <a:spcPts val="760"/>
              </a:spcAft>
            </a:pPr>
            <a:r>
              <a:rPr lang="de-DE" sz="1315" b="1" kern="100" dirty="0">
                <a:latin typeface="+mn-lt"/>
                <a:cs typeface="Times New Roman" panose="02020603050405020304" pitchFamily="18" charset="0"/>
              </a:rPr>
              <a:t>Reportage  20H TF1 le 8/10/24</a:t>
            </a:r>
            <a:endParaRPr lang="fr-FR" sz="1315" b="1" kern="100" dirty="0">
              <a:latin typeface="+mn-lt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760"/>
              </a:spcAft>
              <a:buNone/>
            </a:pPr>
            <a:r>
              <a:rPr lang="de-DE" sz="915" u="sng" kern="1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https://www.tf1info.fr/societe/videos/video-compteurs-trafiques-les-fraudeurs-dans-la-ligne-de-mire-3741-2327569.html</a:t>
            </a:r>
            <a:endParaRPr lang="fr-FR" sz="915" kern="100" dirty="0">
              <a:solidFill>
                <a:schemeClr val="accent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760"/>
              </a:spcAft>
            </a:pPr>
            <a:r>
              <a:rPr lang="de-DE" sz="915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Time code: Jusqu’à 01:05</a:t>
            </a:r>
            <a:endParaRPr lang="fr-FR" sz="915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95175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Flux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141</Words>
  <Application>Microsoft Macintosh PowerPoint</Application>
  <PresentationFormat>Grand écran</PresentationFormat>
  <Paragraphs>14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Calibri</vt:lpstr>
      <vt:lpstr>Enedis Medium</vt:lpstr>
      <vt:lpstr>Eurostile</vt:lpstr>
      <vt:lpstr>Wingdings</vt:lpstr>
      <vt:lpstr>Wingdings 3</vt:lpstr>
      <vt:lpstr>Origine</vt:lpstr>
      <vt:lpstr> LIENS VIDEOS UTILES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schacre-laffont</dc:creator>
  <cp:lastModifiedBy>Didier Bachelet</cp:lastModifiedBy>
  <cp:revision>6</cp:revision>
  <cp:lastPrinted>2025-05-04T18:13:56Z</cp:lastPrinted>
  <dcterms:created xsi:type="dcterms:W3CDTF">2025-04-05T08:40:24Z</dcterms:created>
  <dcterms:modified xsi:type="dcterms:W3CDTF">2025-05-04T18:14:00Z</dcterms:modified>
</cp:coreProperties>
</file>