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84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344DAA-3F89-3F2A-B571-AB3C8A849F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134BF94-AA1B-238B-E831-48CEA1378D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DBED8A6-6C65-90FB-1E7D-81DA4355C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F1F24-E565-4602-B76F-B8AD6B91FD59}" type="datetimeFigureOut">
              <a:rPr lang="fr-FR" smtClean="0"/>
              <a:t>12/05/2025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8711030-CF28-A439-137E-4E000CAF8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411CB6-777D-16BF-27F2-61458659E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D3C55-BF81-4C3F-ABF3-2BA4CC29FD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714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527A6D-FA28-D4C6-3659-54CB33534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5BD810C-080A-8E59-745C-C66A62D83F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AC71813-40D1-BF58-BA5A-C9B355FA0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F1F24-E565-4602-B76F-B8AD6B91FD59}" type="datetimeFigureOut">
              <a:rPr lang="fr-FR" smtClean="0"/>
              <a:t>12/05/2025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483959-2BD4-66EF-54B1-D72AB0A90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DDEAAEE-7AE1-4460-1AD5-F5A44F2BB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D3C55-BF81-4C3F-ABF3-2BA4CC29FD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7934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611667-AD88-7F7F-9A23-BFAE674BF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DB0A12C-5A22-5029-BD5C-76874ED3A6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A50374-020A-3051-FF51-2EAF95C42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F1F24-E565-4602-B76F-B8AD6B91FD59}" type="datetimeFigureOut">
              <a:rPr lang="fr-FR" smtClean="0"/>
              <a:t>12/05/2025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8273E6D-D93E-254E-7392-40630B4DA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0DC8A5-20C4-28A1-986E-714413728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D3C55-BF81-4C3F-ABF3-2BA4CC29FD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5468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1717B8-F8EF-CD40-5835-6D929FABE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C04F92C-33AE-8FF1-5533-6FC3F8B75D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045B5E-837E-C8AF-3CAE-1BAE543739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E25E5F2-AB5B-B1AE-9383-8E0C9284F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F1F24-E565-4602-B76F-B8AD6B91FD59}" type="datetimeFigureOut">
              <a:rPr lang="fr-FR" smtClean="0"/>
              <a:t>12/05/2025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8DF4531-4E26-4094-D9A4-B112800FE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344AD89-5460-F1BB-A082-ACB70BF0C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D3C55-BF81-4C3F-ABF3-2BA4CC29FD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8481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13E646-C5BA-6503-715C-21BDEA686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2413FBD-B7A1-B59C-1CAD-2AAC9EA30F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12D92-6B40-FAB6-DEC1-EE12932D27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BE7AEC1-FD6A-288A-63D1-9EF800658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549EDF7-A83D-9298-1FA5-78AE8D51A4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3F270FD-E807-9E5A-AA3B-EC782BBB3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F1F24-E565-4602-B76F-B8AD6B91FD59}" type="datetimeFigureOut">
              <a:rPr lang="fr-FR" smtClean="0"/>
              <a:t>12/05/2025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A64BAC5-D017-A7BA-8DB8-6E618F559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28411A6-7209-00AE-BB8D-DE0CF336A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D3C55-BF81-4C3F-ABF3-2BA4CC29FD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763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647F84-300B-834D-E24F-994F20057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16F00C0-ABB7-0EC5-2C6D-9F02B5F0C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F1F24-E565-4602-B76F-B8AD6B91FD59}" type="datetimeFigureOut">
              <a:rPr lang="fr-FR" smtClean="0"/>
              <a:t>12/05/2025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B83F1AF-062E-7B69-89D9-244944DD0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4C3F2B8-832C-29DD-9C27-1F3F33CCB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D3C55-BF81-4C3F-ABF3-2BA4CC29FD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4246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D23B6B5-40CB-737A-1C35-274EC6EC5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F1F24-E565-4602-B76F-B8AD6B91FD59}" type="datetimeFigureOut">
              <a:rPr lang="fr-FR" smtClean="0"/>
              <a:t>12/05/2025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923EE6C-B640-66C8-93AD-17EF0D67A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BD89A13-56DA-CA16-0437-699DFA833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D3C55-BF81-4C3F-ABF3-2BA4CC29FD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4986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D53225-A5E2-03C7-393B-578691BAC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8773589-6874-7989-C09E-9C1FAB9DAC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10AE01-FE7A-01CF-87D5-F57C619A82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3FEBD8E-DD4D-1BD5-D04F-6A00462A7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F1F24-E565-4602-B76F-B8AD6B91FD59}" type="datetimeFigureOut">
              <a:rPr lang="fr-FR" smtClean="0"/>
              <a:t>12/05/2025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8F182C7-553C-F272-00EA-53D15AAA8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0AA0DA4-8D3C-648E-B14A-D4729F239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D3C55-BF81-4C3F-ABF3-2BA4CC29FD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2963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F29926-2445-FB06-4910-6D0320ABE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79ED609-C079-73CA-1257-094A4AA277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AFF08F3-7E0A-B98E-1E57-B16C8FF2B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26B27B4-2E52-924D-8F06-CC2C93DE8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F1F24-E565-4602-B76F-B8AD6B91FD59}" type="datetimeFigureOut">
              <a:rPr lang="fr-FR" smtClean="0"/>
              <a:t>12/05/2025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CFD400A-5994-8B41-F8F6-2CD07922E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8B0A20A-BD40-4A78-B9C6-65BE8E45E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D3C55-BF81-4C3F-ABF3-2BA4CC29FD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8141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C57641-639D-2F34-2275-97774BA45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3C49BFF-8543-DDD8-8FBC-FEDBB66F27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FF2C1BC-13E0-7F9A-200F-99F397EE9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F1F24-E565-4602-B76F-B8AD6B91FD59}" type="datetimeFigureOut">
              <a:rPr lang="fr-FR" smtClean="0"/>
              <a:t>12/05/2025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641BC3-2029-1F98-BF03-C7B27DCB9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D79080-0E5F-0DB6-E498-6C32AE696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D3C55-BF81-4C3F-ABF3-2BA4CC29FD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0229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FCED22A-923A-271B-1D16-37F129D9E2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D4AE101-4C37-3A44-4099-65DAC8B9B5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FB7BE38-6295-1BBC-3D77-2B22AE06D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F1F24-E565-4602-B76F-B8AD6B91FD59}" type="datetimeFigureOut">
              <a:rPr lang="fr-FR" smtClean="0"/>
              <a:t>12/05/2025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1EC590D-5D75-D5BC-DC8A-0DD535D3B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8355C41-98A5-2251-53EC-24EE34C07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D3C55-BF81-4C3F-ABF3-2BA4CC29FD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07629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4B342F-C6C5-62E2-4598-ED5C449B8F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54722DC-5C98-A142-785C-82F9A42BBE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80C724D-83A9-2693-4341-DF35CB302B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FFC68-E677-4948-B680-B6B797970FF9}" type="datetimeFigureOut">
              <a:rPr lang="fr-FR" smtClean="0"/>
              <a:t>12/05/2025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AFF0F0-304D-F351-3741-7B1395C14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BCB38B-446E-1CFF-56A9-B7B33F43D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27532-7434-45F9-BBE6-5377ADC4C7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78450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83D118-0844-FCAD-4AA7-6AD5F9521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15539E7-38E0-187B-92F2-1BF8309449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6E69DD9-3B62-BD49-4D58-597FE82D4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FFC68-E677-4948-B680-B6B797970FF9}" type="datetimeFigureOut">
              <a:rPr lang="fr-FR" smtClean="0"/>
              <a:t>12/05/2025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CE0FE4D-BA89-4D2D-09CC-D76A0FD83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372F62B-FF72-7759-C19F-CA85FF308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27532-7434-45F9-BBE6-5377ADC4C7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43935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7BCC41-E425-6A7D-2AE4-BD4583D68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7C143A-13A6-2FEF-6A24-624F0B58ED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2361434-FB0F-599C-6133-73D8B67C4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FFC68-E677-4948-B680-B6B797970FF9}" type="datetimeFigureOut">
              <a:rPr lang="fr-FR" smtClean="0"/>
              <a:t>12/05/2025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42A1565-1150-4DBD-B113-5E85C6D73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711CA3D-E2EB-335D-C9CE-04D4540C3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27532-7434-45F9-BBE6-5377ADC4C7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70382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3ED5ED-7A9C-FAA6-6897-F7B220322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029F66B-EAD1-C6B7-C694-771F21C746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AF8B155-C8C9-827B-E3B9-6D65BE58BF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8DD4B1F-018C-339D-EA6B-89BC15F7D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FFC68-E677-4948-B680-B6B797970FF9}" type="datetimeFigureOut">
              <a:rPr lang="fr-FR" smtClean="0"/>
              <a:t>12/05/2025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22B629B-2031-4545-08F4-134D248A4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C69695F-A196-3F1E-D610-60B50191E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27532-7434-45F9-BBE6-5377ADC4C7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82421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1FB88F-36C7-358E-FD60-A965DAFC1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5BBBED4-41FE-BABB-CC78-573EF9071E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E5DE07C-3D35-A26C-3A4D-98135077E2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E50894C-9211-DF68-DCFC-548D254409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F7F2B39-AEEC-DA81-254B-031C259D35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9D87922-E7F9-44D4-1576-17D9490DB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FFC68-E677-4948-B680-B6B797970FF9}" type="datetimeFigureOut">
              <a:rPr lang="fr-FR" smtClean="0"/>
              <a:t>12/05/2025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2DED422-23AA-284A-3169-F9AC97852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8AAE492-231B-9250-B685-19BE4DCC0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27532-7434-45F9-BBE6-5377ADC4C7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65792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9ED4B7-9582-5554-176D-E486C0C95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30C1DAF-5644-441E-C35C-8DA808370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FFC68-E677-4948-B680-B6B797970FF9}" type="datetimeFigureOut">
              <a:rPr lang="fr-FR" smtClean="0"/>
              <a:t>12/05/2025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D3EA098-93E6-DA43-9D7A-8DAEDAEC2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466BBF1-9C98-EA08-93FD-932AC21EC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27532-7434-45F9-BBE6-5377ADC4C7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62616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89C2021-5066-3FB6-402F-F38CEFD1A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FFC68-E677-4948-B680-B6B797970FF9}" type="datetimeFigureOut">
              <a:rPr lang="fr-FR" smtClean="0"/>
              <a:t>12/05/2025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C4FADF2-EF10-5185-7A20-BEB6EC5F7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15A211D-A43C-28F4-D261-362E2F360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27532-7434-45F9-BBE6-5377ADC4C7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93784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8399D-822A-D51F-7720-CCAF2DE39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9FCC016-E5C6-0FEB-022A-A419DC4265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AB05F5D-AAE9-6D48-F55A-35AA768B50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9D952C0-D23F-7D61-F753-B6364B4E0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FFC68-E677-4948-B680-B6B797970FF9}" type="datetimeFigureOut">
              <a:rPr lang="fr-FR" smtClean="0"/>
              <a:t>12/05/2025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EB0DC37-1E71-E928-D7BF-91457CF8D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012A4B0-B92B-026B-C821-B3E36A714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27532-7434-45F9-BBE6-5377ADC4C7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33383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361E20-53A5-DA6D-1884-E1F8376C5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34E6CB3-CF88-873B-25F1-154DD0CEC5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1D85EE8-67D4-724A-E765-9E40B909B9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1FB07FA-8F8E-BF8F-2339-22C3181B7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FFC68-E677-4948-B680-B6B797970FF9}" type="datetimeFigureOut">
              <a:rPr lang="fr-FR" smtClean="0"/>
              <a:t>12/05/2025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9CA161B-DB6D-6561-757E-5C4D29D6B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5C14787-94C2-E941-3F87-FF4387A96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27532-7434-45F9-BBE6-5377ADC4C7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16319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71EC41-EB02-F101-3741-FC6BC1871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F3C7A73-F389-992F-4914-300C6499A6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15CE8CF-5432-0682-860B-EC24432AC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FFC68-E677-4948-B680-B6B797970FF9}" type="datetimeFigureOut">
              <a:rPr lang="fr-FR" smtClean="0"/>
              <a:t>12/05/2025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49A89B5-22D9-1B50-3133-A609F2DDA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9CE05F-2189-02E2-D09E-C05789052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27532-7434-45F9-BBE6-5377ADC4C7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47639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D9E31D0-8227-B786-428F-7B0F17D1FD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20C49C1-23D0-B142-BDBA-583B854D18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BCFC21-9F7E-9F7C-3194-8B6251A0B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FFC68-E677-4948-B680-B6B797970FF9}" type="datetimeFigureOut">
              <a:rPr lang="fr-FR" smtClean="0"/>
              <a:t>12/05/2025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871ED51-B06C-F12E-6A3E-160DF20AA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4FD7B1D-784E-D6FD-DAF2-8AC24934C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27532-7434-45F9-BBE6-5377ADC4C7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0596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5B4FACB-898D-0B50-B025-241832238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67BDA7B-C724-0A04-6900-C10AE880E1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853BEF5-4DD4-3E21-5699-48BBFD810B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9F1F24-E565-4602-B76F-B8AD6B91FD59}" type="datetimeFigureOut">
              <a:rPr lang="fr-FR" smtClean="0"/>
              <a:t>12/05/2025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11F6F0-0C41-8A71-B5AD-BB150F65A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E9C5FBC-E3D1-71A3-EB3B-095EE824E4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2D3C55-BF81-4C3F-ABF3-2BA4CC29FD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6708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FF13BA4-934B-3128-3FB8-71EA6A123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926BB5E-831E-5C7F-861A-6FFA883339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6AB7B4-CE3A-1D5B-3151-663164A83F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45FFC68-E677-4948-B680-B6B797970FF9}" type="datetimeFigureOut">
              <a:rPr lang="fr-FR" smtClean="0"/>
              <a:t>12/05/2025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551D763-41FD-43D4-21FF-4618FCFB2A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D26CEF5-2BD8-DFB5-ECA0-9D6DAF929F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E27532-7434-45F9-BBE6-5377ADC4C7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6983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0933EC-523C-B7C8-66B0-74E3796C58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Extrait Vidéo 1</a:t>
            </a:r>
          </a:p>
        </p:txBody>
      </p:sp>
    </p:spTree>
    <p:extLst>
      <p:ext uri="{BB962C8B-B14F-4D97-AF65-F5344CB8AC3E}">
        <p14:creationId xmlns:p14="http://schemas.microsoft.com/office/powerpoint/2010/main" val="16302037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nregistrement de l’écran 2025-04-29 à 11.33.37">
            <a:hlinkClick r:id="" action="ppaction://media"/>
            <a:extLst>
              <a:ext uri="{FF2B5EF4-FFF2-40B4-BE49-F238E27FC236}">
                <a16:creationId xmlns:a16="http://schemas.microsoft.com/office/drawing/2014/main" id="{54DBB664-1877-A819-1D4D-D885311EA28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75080" y="415925"/>
            <a:ext cx="9641840" cy="602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483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51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Grand écran</PresentationFormat>
  <Paragraphs>1</Paragraphs>
  <Slides>2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</vt:i4>
      </vt:variant>
    </vt:vector>
  </HeadingPairs>
  <TitlesOfParts>
    <vt:vector size="9" baseType="lpstr">
      <vt:lpstr>Aptos</vt:lpstr>
      <vt:lpstr>Aptos Display</vt:lpstr>
      <vt:lpstr>Arial</vt:lpstr>
      <vt:lpstr>Calibri</vt:lpstr>
      <vt:lpstr>Calibri Light</vt:lpstr>
      <vt:lpstr>Thème Office</vt:lpstr>
      <vt:lpstr>1_Thème Office</vt:lpstr>
      <vt:lpstr>Extrait Vidéo 1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sophie schacre-laffont</dc:creator>
  <cp:lastModifiedBy>sophie schacre-laffont</cp:lastModifiedBy>
  <cp:revision>1</cp:revision>
  <dcterms:created xsi:type="dcterms:W3CDTF">2025-05-12T09:08:45Z</dcterms:created>
  <dcterms:modified xsi:type="dcterms:W3CDTF">2025-05-12T09:09:06Z</dcterms:modified>
</cp:coreProperties>
</file>