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673D67-AFED-88DC-A029-EC602CD89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DB7D8D-95C8-8F5A-65ED-F2266A403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F99A66-6905-FFEB-0802-3C7503D05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9F0C24-A0A4-EE0C-7FD3-0A4BD1E17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2FED4A-BDB7-5EFF-DFDC-B52562EBB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3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345D2C-37F2-69BF-F2CA-4422FFF27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02A3D3-EB4C-AB98-B9A3-F73ACB080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F369A5-3E16-4F1A-1AD3-EAACF7034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832C80-FD26-6D9D-E0E1-7F615AB0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C0DC83-A5FD-CDAA-1318-FF42D594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44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57C7B5-D801-83E3-8AD7-EBDE16286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FBF68C-0BDE-C8CB-EC82-F5268BB0A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DD161A-4F98-56C1-B28A-0BAFED0DF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A315F-1295-9629-2D5C-04E41679B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6772E5-4602-3ACB-6B0D-4A2924D70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83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AA8E5A-BFD1-7429-EFD1-E7DA75AC3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1EDDC1-C519-6DC5-7AD3-C2DB62B1A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5494BE-FFFE-B602-127A-704A91EBD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747FDF-FD21-0F70-D81B-A982448A9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1D8239-FD87-5835-322F-6D73A3BA5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3C09E8-37F1-7207-AE55-D795D05B2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546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0223CC-1277-8FC0-ED99-F5E4D5E89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ED1947-3262-1DDC-2720-CF35C9A75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23D400-0E33-5516-F7C6-21EDB4359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872572-5D30-E5CE-6729-8AEAEF1DD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F8BA34F-26F3-417E-61B6-1E219222E5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61EF3C2-0EB4-2566-8E9E-988593EC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2561CC-A23F-E5BD-8D7F-88F571618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70D52D-1441-8DF0-90C7-65760E7D7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733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0AD342-B97C-78EA-3720-8BC9D2FD3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D788E8-27B7-7F33-BC50-7C15156F1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781BF9D-4076-3B2E-1A60-C7346D937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5E75E5A-0282-517A-8D63-0C2E2F84B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34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D2D7664-793B-CA50-4178-ED504710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4A4850D-CD32-AE60-845D-72512921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78DC02-2301-F85A-EDB4-85CA9FF5A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07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D9E12-292B-E0E3-AC03-0C6033FC8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D72157-2CA8-6026-0D5C-89FCC4196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106F624-B9FE-5767-2BB0-7CE6E92D39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D750CF-CE5B-585D-0CD2-C300C45B2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D009BC-9F67-559D-A9E6-8A9C513C2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A8F535-1F9A-BA64-2865-74927E98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31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B0CCD-F5AE-0331-D297-9279866E1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A77DC2D-0D97-D90F-A36C-C7B0FBB55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E1DE1B-DB3A-4342-92FD-2C2A16A28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24C2E06-A210-3EF5-CCE4-3DD87C7C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A79694-6EF1-8E4E-76B4-0E4126862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DB5DE6-0F9E-5C74-F2D2-F085BD2AF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1072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8C93E-89BF-F2AC-A727-7FB09088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2AC5048-2603-FDA2-90F7-9A773680B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9B3978-24E9-5FA4-6ABC-C588CC437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E8D923-98F3-13E8-306F-5C7B5904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B19C04-18F5-76B3-374E-99BCC0DC4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764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24542B-ED35-DE0C-387B-EF445092C7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B3AAF8-4B21-310D-5B5B-FEB7330A29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B12C8D-1732-CFC1-320C-77130815B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8F0CC2-896C-84F2-F6D1-C66874C0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BE2319-0DD9-3379-672E-D223ECF62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230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4B342F-C6C5-62E2-4598-ED5C449B8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54722DC-5C98-A142-785C-82F9A42BB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0C724D-83A9-2693-4341-DF35CB30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AFF0F0-304D-F351-3741-7B1395C14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BCB38B-446E-1CFF-56A9-B7B33F43D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666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3D118-0844-FCAD-4AA7-6AD5F952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5539E7-38E0-187B-92F2-1BF830944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E69DD9-3B62-BD49-4D58-597FE82D4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E0FE4D-BA89-4D2D-09CC-D76A0FD83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72F62B-FF72-7759-C19F-CA85FF30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845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7BCC41-E425-6A7D-2AE4-BD4583D68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7C143A-13A6-2FEF-6A24-624F0B58E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361434-FB0F-599C-6133-73D8B67C4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2A1565-1150-4DBD-B113-5E85C6D7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11CA3D-E2EB-335D-C9CE-04D4540C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067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3ED5ED-7A9C-FAA6-6897-F7B22032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29F66B-EAD1-C6B7-C694-771F21C746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F8B155-C8C9-827B-E3B9-6D65BE58B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DD4B1F-018C-339D-EA6B-89BC15F7D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2B629B-2031-4545-08F4-134D248A4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69695F-A196-3F1E-D610-60B50191E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8408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1FB88F-36C7-358E-FD60-A965DAFC1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BBBED4-41FE-BABB-CC78-573EF9071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E5DE07C-3D35-A26C-3A4D-98135077E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E50894C-9211-DF68-DCFC-548D25440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7F2B39-AEEC-DA81-254B-031C259D3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9D87922-E7F9-44D4-1576-17D9490DB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2DED422-23AA-284A-3169-F9AC9785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8AAE492-231B-9250-B685-19BE4DCC0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043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ED4B7-9582-5554-176D-E486C0C9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30C1DAF-5644-441E-C35C-8DA808370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3EA098-93E6-DA43-9D7A-8DAEDAEC2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466BBF1-9C98-EA08-93FD-932AC21E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2576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89C2021-5066-3FB6-402F-F38CEFD1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C4FADF2-EF10-5185-7A20-BEB6EC5F7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5A211D-A43C-28F4-D261-362E2F36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6234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8399D-822A-D51F-7720-CCAF2DE39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FCC016-E5C6-0FEB-022A-A419DC426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B05F5D-AAE9-6D48-F55A-35AA768B5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D952C0-D23F-7D61-F753-B6364B4E0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B0DC37-1E71-E928-D7BF-91457CF8D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012A4B0-B92B-026B-C821-B3E36A714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384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361E20-53A5-DA6D-1884-E1F8376C5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34E6CB3-CF88-873B-25F1-154DD0CEC5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D85EE8-67D4-724A-E765-9E40B909B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FB07FA-8F8E-BF8F-2339-22C3181B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CA161B-DB6D-6561-757E-5C4D29D6B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C14787-94C2-E941-3F87-FF4387A9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474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71EC41-EB02-F101-3741-FC6BC1871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F3C7A73-F389-992F-4914-300C6499A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5CE8CF-5432-0682-860B-EC24432AC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A89B5-22D9-1B50-3133-A609F2DDA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9CE05F-2189-02E2-D09E-C05789052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356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9E31D0-8227-B786-428F-7B0F17D1FD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0C49C1-23D0-B142-BDBA-583B854D1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BCFC21-9F7E-9F7C-3194-8B6251A0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71ED51-B06C-F12E-6A3E-160DF20AA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FD7B1D-784E-D6FD-DAF2-8AC24934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070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F5AE543-74FB-163C-5052-CFF1684B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891C6D-2466-35F2-1618-480E9712A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46839C-7A33-63F3-ACA9-BB7D8763D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565B2-E1DD-472A-A560-A04295B56FB2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D24FFD-CAA5-478F-31C9-34EC884CB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4C7C2D-732E-8231-3086-E6FED66F0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1182F-5E65-41B0-9490-167EEA5F1C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885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FF13BA4-934B-3128-3FB8-71EA6A123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26BB5E-831E-5C7F-861A-6FFA88333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6AB7B4-CE3A-1D5B-3151-663164A83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5FFC68-E677-4948-B680-B6B797970FF9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51D763-41FD-43D4-21FF-4618FCFB2A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26CEF5-2BD8-DFB5-ECA0-9D6DAF929F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E27532-7434-45F9-BBE6-5377ADC4C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858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D61960-0E10-9350-EFC4-C8FF7010D9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Extrait Vidéo 3</a:t>
            </a:r>
          </a:p>
        </p:txBody>
      </p:sp>
    </p:spTree>
    <p:extLst>
      <p:ext uri="{BB962C8B-B14F-4D97-AF65-F5344CB8AC3E}">
        <p14:creationId xmlns:p14="http://schemas.microsoft.com/office/powerpoint/2010/main" val="3278533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nregistrement de l’écran 2025-04-29 à 11.37.26">
            <a:hlinkClick r:id="" action="ppaction://media"/>
            <a:extLst>
              <a:ext uri="{FF2B5EF4-FFF2-40B4-BE49-F238E27FC236}">
                <a16:creationId xmlns:a16="http://schemas.microsoft.com/office/drawing/2014/main" id="{33BD5B23-EB03-7177-AC95-BC556AB2D2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4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27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Grand écran</PresentationFormat>
  <Paragraphs>1</Paragraphs>
  <Slides>2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Calibri Light</vt:lpstr>
      <vt:lpstr>Thème Office</vt:lpstr>
      <vt:lpstr>1_Thème Office</vt:lpstr>
      <vt:lpstr>Extrait Vidéo 3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schacre-laffont</dc:creator>
  <cp:lastModifiedBy>sophie schacre-laffont</cp:lastModifiedBy>
  <cp:revision>1</cp:revision>
  <dcterms:created xsi:type="dcterms:W3CDTF">2025-05-12T09:06:34Z</dcterms:created>
  <dcterms:modified xsi:type="dcterms:W3CDTF">2025-05-12T09:07:20Z</dcterms:modified>
</cp:coreProperties>
</file>