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16" d="100"/>
          <a:sy n="116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2B40-72A2-55D2-C855-09708B559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BEE67C-7B42-35DC-C276-4F670A6D3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B924AB-3236-E9F9-36BD-E092A681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747C38-0FC5-3CBE-D7FE-C69F2A07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B6212B-1FF6-1FB2-0AFE-A77DA75BD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02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C0682-01B7-F49F-00A5-5ABBA095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0AE66-B05B-5ECA-A22F-A10C78EAE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81EE6D-C4C3-DB0B-2E05-01964D56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5D091-3BE2-0E61-9820-F92FE39C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222DA8-5273-3168-0B56-5B3AE87E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reeform 23">
            <a:extLst>
              <a:ext uri="{FF2B5EF4-FFF2-40B4-BE49-F238E27FC236}">
                <a16:creationId xmlns:a16="http://schemas.microsoft.com/office/drawing/2014/main" id="{E8210935-3400-F9E7-DC20-5A1A38AFC4D4}"/>
              </a:ext>
            </a:extLst>
          </p:cNvPr>
          <p:cNvSpPr/>
          <p:nvPr userDrawn="1"/>
        </p:nvSpPr>
        <p:spPr>
          <a:xfrm flipH="1" flipV="1">
            <a:off x="9235671" y="-7585"/>
            <a:ext cx="2956329" cy="2956329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36995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133E1-B51A-7D6B-81DD-C6F11BF4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249C06-D22F-9DFA-31E1-1CB13C5EC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7FF3D9-4076-5C6F-3152-5E022120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94AD01-476E-F447-B042-56FE3B265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7AB6A-E867-77C6-80E2-37294E43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58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EA3A1-0600-E159-8F01-16CCBAD7A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801EEB-72DA-1E1B-EB93-641AEEDF6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589EB3-969B-8A61-A17D-9DFA77C55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F17DE5-BA60-6E24-A64F-FDE7D317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4E98DB-C536-46C6-5B50-0464B314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4BE7F6-D751-AA05-DB39-1638EC8F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4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94F3D7-6E77-4675-49EE-6F99D58F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50DA41-5047-743E-4091-F62D8038A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6C2D88-E926-891F-9B26-DC4BE0BF9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63E3BD-C8D8-4903-2184-5B74EB907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E1A3BE-1909-186B-68DF-0ABD7D91B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685A85-3997-EE20-918F-298221558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56C2CD5-6233-7DE0-6113-C526C248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08A48AF-D6F6-172F-D570-D98AA351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55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BDEB55-3EF5-FADA-E70C-35A67BBE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FEF7E-5305-1D0B-85EB-9FABF1EBA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281D3F-A825-FEB4-BD53-081A9A8B5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79DC62-739D-FBCA-646D-472D7497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78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3B9D16-9DF6-2E6E-61BE-C375BC91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E46AE38-10A1-DC8A-C6AE-EF535251B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659666-6405-9954-C739-BD631038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29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FBA64-58D0-C187-AA44-D8B282B6C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2A62C-8556-6316-0769-DCCA7A009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9B2883-A64A-0F23-E0E1-2CB46AF89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05819F-2564-8B4C-CD83-7A49AC16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7270E5-2F45-6FA3-166C-173AD0CA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BB0B13-D969-EBC9-C2AE-AEBF0782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19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FA7F8F-8CE1-2CFB-06C1-2A4B3E33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94366D3-88F5-0B54-0FF2-BAA954BBE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1B13462-5221-D7A4-03EA-67B8B91E1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800C7A-D8ED-972A-6124-6498C3BD8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702D2C-2525-3601-559F-B292214C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94E16B-A3D9-340D-E566-AECD868B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81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1CA1B-A833-5E09-3466-47CE3126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9FED0D-4000-1C04-4245-78C80DEF9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F55DDD-4FD3-8A4D-827D-EC0330C8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B6B6C2-F8B1-8CCF-4E89-BEB0B2BF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288424-58B2-0F36-F305-456EA182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76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7736738-1E06-ACED-711F-B1D141039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B864DF-B05A-8CD5-51FD-9A1008201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05916-048F-2C34-C204-2F65643D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999E2D-D07B-A932-13DB-8B285953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A862E-49B5-09A7-024F-ABB201AB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39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38CCC0-1FD4-C232-6D1E-EBCF2C4B1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8B0484-F831-7E90-F3FE-EA1A6AFE2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A62656-2B09-1962-BD58-F9CD961EC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B7D76-E2E1-4B74-AE0F-5F8A2617D07B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76EEAA-F643-C7AE-6E19-EA63738D0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BA09D5-1ACB-7581-4D92-5DD83DC20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D3E1E-0CA5-4053-A69C-48C68D706F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59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35850-03EB-FBAA-0A31-B6DCB5321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94" y="1099597"/>
            <a:ext cx="4585372" cy="1325563"/>
          </a:xfrm>
        </p:spPr>
        <p:txBody>
          <a:bodyPr/>
          <a:lstStyle/>
          <a:p>
            <a:r>
              <a:rPr lang="fr-FR" dirty="0"/>
              <a:t>L’étoile de mer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59CCCD6-F291-B374-7282-6F5EF13B9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643" t="28499" r="32473" b="11380"/>
          <a:stretch/>
        </p:blipFill>
        <p:spPr bwMode="auto">
          <a:xfrm>
            <a:off x="5223641" y="1719803"/>
            <a:ext cx="5598952" cy="4038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9E5133-CCC8-DA1D-5BD4-2FB159DABDED}"/>
              </a:ext>
            </a:extLst>
          </p:cNvPr>
          <p:cNvSpPr txBox="1"/>
          <p:nvPr/>
        </p:nvSpPr>
        <p:spPr>
          <a:xfrm>
            <a:off x="1229710" y="2522483"/>
            <a:ext cx="4120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</a:rPr>
              <a:t>Décider des améliorations à mettre en œuvre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D6EEC-7B81-7166-48A2-5BBB63B2067F}"/>
              </a:ext>
            </a:extLst>
          </p:cNvPr>
          <p:cNvSpPr txBox="1"/>
          <p:nvPr/>
        </p:nvSpPr>
        <p:spPr>
          <a:xfrm>
            <a:off x="1376855" y="3846786"/>
            <a:ext cx="38467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/>
              <a:t>Chacun positionne ses post-it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/>
              <a:t>Regroupement possible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/>
              <a:t>Possibilité de voter pour les idées les plus prometteuses ou à plus forte valeur ajoutée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7BC184-D097-F943-2277-DD2928CC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SSL</a:t>
            </a:r>
            <a:r>
              <a:rPr lang="fr-FR" dirty="0"/>
              <a:t> pour MF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BEECBB-68D6-8A25-940A-D6A55CC069F8}"/>
              </a:ext>
            </a:extLst>
          </p:cNvPr>
          <p:cNvSpPr txBox="1"/>
          <p:nvPr/>
        </p:nvSpPr>
        <p:spPr>
          <a:xfrm>
            <a:off x="1872867" y="61033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763440-F07D-D154-F1AC-167EC9342D6F}"/>
              </a:ext>
            </a:extLst>
          </p:cNvPr>
          <p:cNvSpPr txBox="1"/>
          <p:nvPr/>
        </p:nvSpPr>
        <p:spPr>
          <a:xfrm>
            <a:off x="672029" y="3305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2B8A8B-4E8C-9BFB-6798-23C23132752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" y="149066"/>
            <a:ext cx="1431925" cy="878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1048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</Words>
  <Application>Microsoft Macintosh PowerPoint</Application>
  <PresentationFormat>Grand écran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L’étoile de 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schacre-laffont</dc:creator>
  <cp:lastModifiedBy>Didier Bachelet</cp:lastModifiedBy>
  <cp:revision>3</cp:revision>
  <cp:lastPrinted>2025-04-23T15:10:32Z</cp:lastPrinted>
  <dcterms:created xsi:type="dcterms:W3CDTF">2025-04-05T08:16:35Z</dcterms:created>
  <dcterms:modified xsi:type="dcterms:W3CDTF">2025-04-23T15:10:35Z</dcterms:modified>
</cp:coreProperties>
</file>